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5143500" cx="9144000"/>
  <p:notesSz cx="6858000" cy="9144000"/>
  <p:embeddedFontLst>
    <p:embeddedFont>
      <p:font typeface="Bebas Neue"/>
      <p:regular r:id="rId47"/>
    </p:embeddedFont>
    <p:embeddedFont>
      <p:font typeface="PT Sans"/>
      <p:regular r:id="rId48"/>
      <p:bold r:id="rId49"/>
      <p:italic r:id="rId50"/>
      <p:boldItalic r:id="rId51"/>
    </p:embeddedFont>
    <p:embeddedFont>
      <p:font typeface="DM Serif Display"/>
      <p:regular r:id="rId52"/>
      <p:italic r:id="rId53"/>
    </p:embeddedFont>
    <p:embeddedFont>
      <p:font typeface="Questrial"/>
      <p:regular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5" roundtripDataSignature="AMtx7miANJfieeSJ9ZpYy9JAuJx92qkH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87AD58-06A3-455B-A2F4-EDCC6B80E86C}">
  <a:tblStyle styleId="{7387AD58-06A3-455B-A2F4-EDCC6B80E86C}"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E6FE3EC4-3890-48EF-A34C-AD6F45243836}"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PTSans-regular.fntdata"/><Relationship Id="rId47" Type="http://schemas.openxmlformats.org/officeDocument/2006/relationships/font" Target="fonts/BebasNeue-regular.fntdata"/><Relationship Id="rId49" Type="http://schemas.openxmlformats.org/officeDocument/2006/relationships/font" Target="fonts/PT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PTSans-boldItalic.fntdata"/><Relationship Id="rId50" Type="http://schemas.openxmlformats.org/officeDocument/2006/relationships/font" Target="fonts/PTSans-italic.fntdata"/><Relationship Id="rId53" Type="http://schemas.openxmlformats.org/officeDocument/2006/relationships/font" Target="fonts/DMSerifDisplay-italic.fntdata"/><Relationship Id="rId52" Type="http://schemas.openxmlformats.org/officeDocument/2006/relationships/font" Target="fonts/DMSerifDisplay-regular.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Questrial-regular.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3" name="Google Shape;50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a8f323a858_2_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3" name="Google Shape;533;g1a8f323a858_2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a8f323a858_2_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1" name="Google Shape;541;g1a8f323a858_2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1" name="Google Shape;55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a8f323a858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g1a8f323a858_2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8" name="Google Shape;56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6" name="Google Shape;576;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1" name="Google Shape;58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5" name="Google Shape;60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1" name="Google Shape;62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9" name="Google Shape;629;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 name="Google Shape;644;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3" name="Google Shape;65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3" name="Google Shape;35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1" name="Google Shape;66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9" name="Google Shape;66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7" name="Google Shape;67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5" name="Google Shape;685;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3" name="Google Shape;693;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a8f323a858_4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9" name="Google Shape;709;g1a8f323a858_4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1a8f323a858_4_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6" name="Google Shape;716;g1a8f323a858_4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a8f323a858_4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 name="Google Shape;723;g1a8f323a858_4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3" name="Google Shape;41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1a8f323a858_2_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g1a8f323a858_2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5" name="Google Shape;46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 Id="rId7"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6.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image" Target="../media/image5.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78"/>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pic>
        <p:nvPicPr>
          <p:cNvPr id="10" name="Google Shape;10;p78"/>
          <p:cNvPicPr preferRelativeResize="0"/>
          <p:nvPr/>
        </p:nvPicPr>
        <p:blipFill rotWithShape="1">
          <a:blip r:embed="rId3">
            <a:alphaModFix/>
          </a:blip>
          <a:srcRect b="0" l="0" r="0" t="0"/>
          <a:stretch/>
        </p:blipFill>
        <p:spPr>
          <a:xfrm>
            <a:off x="-4580" y="0"/>
            <a:ext cx="6341766" cy="5143500"/>
          </a:xfrm>
          <a:prstGeom prst="rect">
            <a:avLst/>
          </a:prstGeom>
          <a:noFill/>
          <a:ln>
            <a:noFill/>
          </a:ln>
        </p:spPr>
      </p:pic>
      <p:pic>
        <p:nvPicPr>
          <p:cNvPr id="11" name="Google Shape;11;p78"/>
          <p:cNvPicPr preferRelativeResize="0"/>
          <p:nvPr/>
        </p:nvPicPr>
        <p:blipFill rotWithShape="1">
          <a:blip r:embed="rId4">
            <a:alphaModFix/>
          </a:blip>
          <a:srcRect b="0" l="0" r="0" t="0"/>
          <a:stretch/>
        </p:blipFill>
        <p:spPr>
          <a:xfrm>
            <a:off x="5793925" y="-9075"/>
            <a:ext cx="3350076" cy="5143499"/>
          </a:xfrm>
          <a:prstGeom prst="rect">
            <a:avLst/>
          </a:prstGeom>
          <a:noFill/>
          <a:ln>
            <a:noFill/>
          </a:ln>
        </p:spPr>
      </p:pic>
      <p:sp>
        <p:nvSpPr>
          <p:cNvPr id="12" name="Google Shape;12;p78"/>
          <p:cNvSpPr txBox="1"/>
          <p:nvPr>
            <p:ph type="ctrTitle"/>
          </p:nvPr>
        </p:nvSpPr>
        <p:spPr>
          <a:xfrm>
            <a:off x="738750" y="1006244"/>
            <a:ext cx="5841600" cy="2521200"/>
          </a:xfrm>
          <a:prstGeom prst="rect">
            <a:avLst/>
          </a:prstGeom>
          <a:noFill/>
          <a:ln>
            <a:noFill/>
          </a:ln>
        </p:spPr>
        <p:txBody>
          <a:bodyPr anchorCtr="0" anchor="ctr" bIns="91425" lIns="91425" spcFirstLastPara="1" rIns="91425" wrap="square" tIns="91425">
            <a:noAutofit/>
          </a:bodyPr>
          <a:lstStyle>
            <a:lvl1pPr lvl="0" algn="l">
              <a:lnSpc>
                <a:spcPct val="85000"/>
              </a:lnSpc>
              <a:spcBef>
                <a:spcPts val="0"/>
              </a:spcBef>
              <a:spcAft>
                <a:spcPts val="0"/>
              </a:spcAft>
              <a:buSzPts val="4500"/>
              <a:buFont typeface="Loved by the King"/>
              <a:buNone/>
              <a:defRPr b="0" sz="6000">
                <a:solidFill>
                  <a:schemeClr val="lt1"/>
                </a:solidFill>
              </a:defRPr>
            </a:lvl1pPr>
            <a:lvl2pPr lvl="1" algn="ctr">
              <a:lnSpc>
                <a:spcPct val="100000"/>
              </a:lnSpc>
              <a:spcBef>
                <a:spcPts val="0"/>
              </a:spcBef>
              <a:spcAft>
                <a:spcPts val="0"/>
              </a:spcAft>
              <a:buClr>
                <a:srgbClr val="191919"/>
              </a:buClr>
              <a:buSzPts val="5200"/>
              <a:buNone/>
              <a:defRPr sz="5200">
                <a:solidFill>
                  <a:srgbClr val="191919"/>
                </a:solidFill>
              </a:defRPr>
            </a:lvl2pPr>
            <a:lvl3pPr lvl="2" algn="ctr">
              <a:lnSpc>
                <a:spcPct val="100000"/>
              </a:lnSpc>
              <a:spcBef>
                <a:spcPts val="0"/>
              </a:spcBef>
              <a:spcAft>
                <a:spcPts val="0"/>
              </a:spcAft>
              <a:buClr>
                <a:srgbClr val="191919"/>
              </a:buClr>
              <a:buSzPts val="5200"/>
              <a:buNone/>
              <a:defRPr sz="5200">
                <a:solidFill>
                  <a:srgbClr val="191919"/>
                </a:solidFill>
              </a:defRPr>
            </a:lvl3pPr>
            <a:lvl4pPr lvl="3" algn="ctr">
              <a:lnSpc>
                <a:spcPct val="100000"/>
              </a:lnSpc>
              <a:spcBef>
                <a:spcPts val="0"/>
              </a:spcBef>
              <a:spcAft>
                <a:spcPts val="0"/>
              </a:spcAft>
              <a:buClr>
                <a:srgbClr val="191919"/>
              </a:buClr>
              <a:buSzPts val="5200"/>
              <a:buNone/>
              <a:defRPr sz="5200">
                <a:solidFill>
                  <a:srgbClr val="191919"/>
                </a:solidFill>
              </a:defRPr>
            </a:lvl4pPr>
            <a:lvl5pPr lvl="4" algn="ctr">
              <a:lnSpc>
                <a:spcPct val="100000"/>
              </a:lnSpc>
              <a:spcBef>
                <a:spcPts val="0"/>
              </a:spcBef>
              <a:spcAft>
                <a:spcPts val="0"/>
              </a:spcAft>
              <a:buClr>
                <a:srgbClr val="191919"/>
              </a:buClr>
              <a:buSzPts val="5200"/>
              <a:buNone/>
              <a:defRPr sz="5200">
                <a:solidFill>
                  <a:srgbClr val="191919"/>
                </a:solidFill>
              </a:defRPr>
            </a:lvl5pPr>
            <a:lvl6pPr lvl="5" algn="ctr">
              <a:lnSpc>
                <a:spcPct val="100000"/>
              </a:lnSpc>
              <a:spcBef>
                <a:spcPts val="0"/>
              </a:spcBef>
              <a:spcAft>
                <a:spcPts val="0"/>
              </a:spcAft>
              <a:buClr>
                <a:srgbClr val="191919"/>
              </a:buClr>
              <a:buSzPts val="5200"/>
              <a:buNone/>
              <a:defRPr sz="5200">
                <a:solidFill>
                  <a:srgbClr val="191919"/>
                </a:solidFill>
              </a:defRPr>
            </a:lvl6pPr>
            <a:lvl7pPr lvl="6" algn="ctr">
              <a:lnSpc>
                <a:spcPct val="100000"/>
              </a:lnSpc>
              <a:spcBef>
                <a:spcPts val="0"/>
              </a:spcBef>
              <a:spcAft>
                <a:spcPts val="0"/>
              </a:spcAft>
              <a:buClr>
                <a:srgbClr val="191919"/>
              </a:buClr>
              <a:buSzPts val="5200"/>
              <a:buNone/>
              <a:defRPr sz="5200">
                <a:solidFill>
                  <a:srgbClr val="191919"/>
                </a:solidFill>
              </a:defRPr>
            </a:lvl7pPr>
            <a:lvl8pPr lvl="7" algn="ctr">
              <a:lnSpc>
                <a:spcPct val="100000"/>
              </a:lnSpc>
              <a:spcBef>
                <a:spcPts val="0"/>
              </a:spcBef>
              <a:spcAft>
                <a:spcPts val="0"/>
              </a:spcAft>
              <a:buClr>
                <a:srgbClr val="191919"/>
              </a:buClr>
              <a:buSzPts val="5200"/>
              <a:buNone/>
              <a:defRPr sz="5200">
                <a:solidFill>
                  <a:srgbClr val="191919"/>
                </a:solidFill>
              </a:defRPr>
            </a:lvl8pPr>
            <a:lvl9pPr lvl="8" algn="ctr">
              <a:lnSpc>
                <a:spcPct val="100000"/>
              </a:lnSpc>
              <a:spcBef>
                <a:spcPts val="0"/>
              </a:spcBef>
              <a:spcAft>
                <a:spcPts val="0"/>
              </a:spcAft>
              <a:buClr>
                <a:srgbClr val="191919"/>
              </a:buClr>
              <a:buSzPts val="5200"/>
              <a:buNone/>
              <a:defRPr sz="5200">
                <a:solidFill>
                  <a:srgbClr val="191919"/>
                </a:solidFill>
              </a:defRPr>
            </a:lvl9pPr>
          </a:lstStyle>
          <a:p/>
        </p:txBody>
      </p:sp>
      <p:sp>
        <p:nvSpPr>
          <p:cNvPr id="13" name="Google Shape;13;p78"/>
          <p:cNvSpPr txBox="1"/>
          <p:nvPr>
            <p:ph idx="1" type="subTitle"/>
          </p:nvPr>
        </p:nvSpPr>
        <p:spPr>
          <a:xfrm>
            <a:off x="725988" y="3679781"/>
            <a:ext cx="40518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4" name="Google Shape;14;p78"/>
          <p:cNvGrpSpPr/>
          <p:nvPr/>
        </p:nvGrpSpPr>
        <p:grpSpPr>
          <a:xfrm flipH="1" rot="10800000">
            <a:off x="9" y="-9"/>
            <a:ext cx="2296143" cy="1588078"/>
            <a:chOff x="6474012" y="3299900"/>
            <a:chExt cx="2665594" cy="1843601"/>
          </a:xfrm>
        </p:grpSpPr>
        <p:pic>
          <p:nvPicPr>
            <p:cNvPr id="15" name="Google Shape;15;p78"/>
            <p:cNvPicPr preferRelativeResize="0"/>
            <p:nvPr/>
          </p:nvPicPr>
          <p:blipFill rotWithShape="1">
            <a:blip r:embed="rId4">
              <a:alphaModFix/>
            </a:blip>
            <a:srcRect b="58679" l="0" r="44970" t="0"/>
            <a:stretch/>
          </p:blipFill>
          <p:spPr>
            <a:xfrm flipH="1" rot="-5400000">
              <a:off x="7545506" y="3549401"/>
              <a:ext cx="1843601" cy="1344599"/>
            </a:xfrm>
            <a:prstGeom prst="rect">
              <a:avLst/>
            </a:prstGeom>
            <a:noFill/>
            <a:ln>
              <a:noFill/>
            </a:ln>
          </p:spPr>
        </p:pic>
        <p:pic>
          <p:nvPicPr>
            <p:cNvPr id="16" name="Google Shape;16;p78"/>
            <p:cNvPicPr preferRelativeResize="0"/>
            <p:nvPr/>
          </p:nvPicPr>
          <p:blipFill rotWithShape="1">
            <a:blip r:embed="rId4">
              <a:alphaModFix/>
            </a:blip>
            <a:srcRect b="58679" l="0" r="44970" t="0"/>
            <a:stretch/>
          </p:blipFill>
          <p:spPr>
            <a:xfrm rot="5400000">
              <a:off x="6224511" y="3549401"/>
              <a:ext cx="1843601" cy="1344599"/>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13" name="Shape 113"/>
        <p:cNvGrpSpPr/>
        <p:nvPr/>
      </p:nvGrpSpPr>
      <p:grpSpPr>
        <a:xfrm>
          <a:off x="0" y="0"/>
          <a:ext cx="0" cy="0"/>
          <a:chOff x="0" y="0"/>
          <a:chExt cx="0" cy="0"/>
        </a:xfrm>
      </p:grpSpPr>
      <p:pic>
        <p:nvPicPr>
          <p:cNvPr id="114" name="Google Shape;114;p87"/>
          <p:cNvPicPr preferRelativeResize="0"/>
          <p:nvPr/>
        </p:nvPicPr>
        <p:blipFill rotWithShape="1">
          <a:blip r:embed="rId2">
            <a:alphaModFix amt="80000"/>
          </a:blip>
          <a:srcRect b="0" l="0" r="0" t="0"/>
          <a:stretch/>
        </p:blipFill>
        <p:spPr>
          <a:xfrm flipH="1">
            <a:off x="0" y="0"/>
            <a:ext cx="9144000" cy="5143500"/>
          </a:xfrm>
          <a:prstGeom prst="rect">
            <a:avLst/>
          </a:prstGeom>
          <a:noFill/>
          <a:ln>
            <a:noFill/>
          </a:ln>
        </p:spPr>
      </p:pic>
      <p:pic>
        <p:nvPicPr>
          <p:cNvPr id="115" name="Google Shape;115;p87"/>
          <p:cNvPicPr preferRelativeResize="0"/>
          <p:nvPr/>
        </p:nvPicPr>
        <p:blipFill rotWithShape="1">
          <a:blip r:embed="rId3">
            <a:alphaModFix/>
          </a:blip>
          <a:srcRect b="0" l="0" r="0" t="0"/>
          <a:stretch/>
        </p:blipFill>
        <p:spPr>
          <a:xfrm>
            <a:off x="942" y="0"/>
            <a:ext cx="6341766" cy="5143500"/>
          </a:xfrm>
          <a:prstGeom prst="rect">
            <a:avLst/>
          </a:prstGeom>
          <a:noFill/>
          <a:ln>
            <a:noFill/>
          </a:ln>
        </p:spPr>
      </p:pic>
      <p:sp>
        <p:nvSpPr>
          <p:cNvPr id="116" name="Google Shape;116;p87"/>
          <p:cNvSpPr txBox="1"/>
          <p:nvPr>
            <p:ph type="title"/>
          </p:nvPr>
        </p:nvSpPr>
        <p:spPr>
          <a:xfrm>
            <a:off x="691650" y="1618350"/>
            <a:ext cx="6998700" cy="1906800"/>
          </a:xfrm>
          <a:prstGeom prst="rect">
            <a:avLst/>
          </a:prstGeom>
          <a:noFill/>
          <a:ln>
            <a:noFill/>
          </a:ln>
        </p:spPr>
        <p:txBody>
          <a:bodyPr anchorCtr="0" anchor="ctr" bIns="91425" lIns="91425" spcFirstLastPara="1" rIns="91425" wrap="square" tIns="91425">
            <a:noAutofit/>
          </a:bodyPr>
          <a:lstStyle>
            <a:lvl1pPr lvl="0" algn="l">
              <a:lnSpc>
                <a:spcPct val="80000"/>
              </a:lnSpc>
              <a:spcBef>
                <a:spcPts val="0"/>
              </a:spcBef>
              <a:spcAft>
                <a:spcPts val="0"/>
              </a:spcAft>
              <a:buSzPts val="4800"/>
              <a:buNone/>
              <a:defRPr sz="75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pic>
        <p:nvPicPr>
          <p:cNvPr id="117" name="Google Shape;117;p87"/>
          <p:cNvPicPr preferRelativeResize="0"/>
          <p:nvPr/>
        </p:nvPicPr>
        <p:blipFill rotWithShape="1">
          <a:blip r:embed="rId4">
            <a:alphaModFix/>
          </a:blip>
          <a:srcRect b="0" l="0" r="0" t="0"/>
          <a:stretch/>
        </p:blipFill>
        <p:spPr>
          <a:xfrm>
            <a:off x="5793925" y="-9075"/>
            <a:ext cx="3350076" cy="5143499"/>
          </a:xfrm>
          <a:prstGeom prst="rect">
            <a:avLst/>
          </a:prstGeom>
          <a:noFill/>
          <a:ln>
            <a:noFill/>
          </a:ln>
        </p:spPr>
      </p:pic>
      <p:pic>
        <p:nvPicPr>
          <p:cNvPr id="118" name="Google Shape;118;p87"/>
          <p:cNvPicPr preferRelativeResize="0"/>
          <p:nvPr/>
        </p:nvPicPr>
        <p:blipFill rotWithShape="1">
          <a:blip r:embed="rId4">
            <a:alphaModFix/>
          </a:blip>
          <a:srcRect b="0" l="0" r="44970" t="0"/>
          <a:stretch/>
        </p:blipFill>
        <p:spPr>
          <a:xfrm rot="-5400000">
            <a:off x="705224" y="-705200"/>
            <a:ext cx="1843576" cy="32540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119" name="Shape 119"/>
        <p:cNvGrpSpPr/>
        <p:nvPr/>
      </p:nvGrpSpPr>
      <p:grpSpPr>
        <a:xfrm>
          <a:off x="0" y="0"/>
          <a:ext cx="0" cy="0"/>
          <a:chOff x="0" y="0"/>
          <a:chExt cx="0" cy="0"/>
        </a:xfrm>
      </p:grpSpPr>
      <p:pic>
        <p:nvPicPr>
          <p:cNvPr id="120" name="Google Shape;120;p88"/>
          <p:cNvPicPr preferRelativeResize="0"/>
          <p:nvPr/>
        </p:nvPicPr>
        <p:blipFill rotWithShape="1">
          <a:blip r:embed="rId2">
            <a:alphaModFix amt="80000"/>
          </a:blip>
          <a:srcRect b="0" l="0" r="0" t="0"/>
          <a:stretch/>
        </p:blipFill>
        <p:spPr>
          <a:xfrm flipH="1" rot="10800000">
            <a:off x="0" y="0"/>
            <a:ext cx="9144000" cy="5143500"/>
          </a:xfrm>
          <a:prstGeom prst="rect">
            <a:avLst/>
          </a:prstGeom>
          <a:noFill/>
          <a:ln>
            <a:noFill/>
          </a:ln>
        </p:spPr>
      </p:pic>
      <p:sp>
        <p:nvSpPr>
          <p:cNvPr id="121" name="Google Shape;121;p88"/>
          <p:cNvSpPr txBox="1"/>
          <p:nvPr>
            <p:ph type="title"/>
          </p:nvPr>
        </p:nvSpPr>
        <p:spPr>
          <a:xfrm>
            <a:off x="1732394" y="1282575"/>
            <a:ext cx="24006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2" name="Google Shape;122;p88"/>
          <p:cNvSpPr txBox="1"/>
          <p:nvPr>
            <p:ph idx="1" type="subTitle"/>
          </p:nvPr>
        </p:nvSpPr>
        <p:spPr>
          <a:xfrm>
            <a:off x="1732394" y="1664313"/>
            <a:ext cx="2400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123" name="Google Shape;123;p88"/>
          <p:cNvSpPr txBox="1"/>
          <p:nvPr>
            <p:ph idx="2" type="title"/>
          </p:nvPr>
        </p:nvSpPr>
        <p:spPr>
          <a:xfrm>
            <a:off x="5877500" y="1282575"/>
            <a:ext cx="24006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4" name="Google Shape;124;p88"/>
          <p:cNvSpPr txBox="1"/>
          <p:nvPr>
            <p:ph idx="3" type="subTitle"/>
          </p:nvPr>
        </p:nvSpPr>
        <p:spPr>
          <a:xfrm>
            <a:off x="5877500" y="1664313"/>
            <a:ext cx="2400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125" name="Google Shape;125;p88"/>
          <p:cNvSpPr txBox="1"/>
          <p:nvPr>
            <p:ph idx="4" type="title"/>
          </p:nvPr>
        </p:nvSpPr>
        <p:spPr>
          <a:xfrm>
            <a:off x="1732394" y="2425003"/>
            <a:ext cx="24006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6" name="Google Shape;126;p88"/>
          <p:cNvSpPr txBox="1"/>
          <p:nvPr>
            <p:ph idx="5" type="subTitle"/>
          </p:nvPr>
        </p:nvSpPr>
        <p:spPr>
          <a:xfrm>
            <a:off x="1732394" y="2806742"/>
            <a:ext cx="2400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127" name="Google Shape;127;p88"/>
          <p:cNvSpPr txBox="1"/>
          <p:nvPr>
            <p:ph idx="6" type="title"/>
          </p:nvPr>
        </p:nvSpPr>
        <p:spPr>
          <a:xfrm>
            <a:off x="5877500" y="2425003"/>
            <a:ext cx="24006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28" name="Google Shape;128;p88"/>
          <p:cNvSpPr txBox="1"/>
          <p:nvPr>
            <p:ph idx="7" type="subTitle"/>
          </p:nvPr>
        </p:nvSpPr>
        <p:spPr>
          <a:xfrm>
            <a:off x="5877500" y="2806742"/>
            <a:ext cx="2400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129" name="Google Shape;129;p88"/>
          <p:cNvSpPr txBox="1"/>
          <p:nvPr>
            <p:ph idx="8" type="title"/>
          </p:nvPr>
        </p:nvSpPr>
        <p:spPr>
          <a:xfrm>
            <a:off x="5877500" y="3568587"/>
            <a:ext cx="24006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0" name="Google Shape;130;p88"/>
          <p:cNvSpPr txBox="1"/>
          <p:nvPr>
            <p:ph idx="9" type="subTitle"/>
          </p:nvPr>
        </p:nvSpPr>
        <p:spPr>
          <a:xfrm>
            <a:off x="5877500" y="3950325"/>
            <a:ext cx="2400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131" name="Google Shape;131;p88"/>
          <p:cNvSpPr txBox="1"/>
          <p:nvPr>
            <p:ph idx="13" type="title"/>
          </p:nvPr>
        </p:nvSpPr>
        <p:spPr>
          <a:xfrm>
            <a:off x="1732394" y="3568587"/>
            <a:ext cx="24006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32" name="Google Shape;132;p88"/>
          <p:cNvSpPr txBox="1"/>
          <p:nvPr>
            <p:ph idx="14" type="subTitle"/>
          </p:nvPr>
        </p:nvSpPr>
        <p:spPr>
          <a:xfrm>
            <a:off x="1732394" y="3950325"/>
            <a:ext cx="24006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133" name="Google Shape;133;p88"/>
          <p:cNvSpPr txBox="1"/>
          <p:nvPr>
            <p:ph idx="15"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pic>
        <p:nvPicPr>
          <p:cNvPr id="134" name="Google Shape;134;p88"/>
          <p:cNvPicPr preferRelativeResize="0"/>
          <p:nvPr/>
        </p:nvPicPr>
        <p:blipFill rotWithShape="1">
          <a:blip r:embed="rId3">
            <a:alphaModFix/>
          </a:blip>
          <a:srcRect b="0" l="60643" r="0" t="46585"/>
          <a:stretch/>
        </p:blipFill>
        <p:spPr>
          <a:xfrm flipH="1">
            <a:off x="7090675" y="0"/>
            <a:ext cx="2053325" cy="2260249"/>
          </a:xfrm>
          <a:prstGeom prst="rect">
            <a:avLst/>
          </a:prstGeom>
          <a:noFill/>
          <a:ln>
            <a:noFill/>
          </a:ln>
        </p:spPr>
      </p:pic>
      <p:grpSp>
        <p:nvGrpSpPr>
          <p:cNvPr id="135" name="Google Shape;135;p88"/>
          <p:cNvGrpSpPr/>
          <p:nvPr/>
        </p:nvGrpSpPr>
        <p:grpSpPr>
          <a:xfrm flipH="1" rot="-5400000">
            <a:off x="7603153" y="3527031"/>
            <a:ext cx="1824067" cy="1261576"/>
            <a:chOff x="6474012" y="3299900"/>
            <a:chExt cx="2665594" cy="1843601"/>
          </a:xfrm>
        </p:grpSpPr>
        <p:pic>
          <p:nvPicPr>
            <p:cNvPr id="136" name="Google Shape;136;p88"/>
            <p:cNvPicPr preferRelativeResize="0"/>
            <p:nvPr/>
          </p:nvPicPr>
          <p:blipFill rotWithShape="1">
            <a:blip r:embed="rId4">
              <a:alphaModFix/>
            </a:blip>
            <a:srcRect b="58679" l="0" r="44970" t="0"/>
            <a:stretch/>
          </p:blipFill>
          <p:spPr>
            <a:xfrm flipH="1" rot="-5400000">
              <a:off x="7545506" y="3549401"/>
              <a:ext cx="1843601" cy="1344599"/>
            </a:xfrm>
            <a:prstGeom prst="rect">
              <a:avLst/>
            </a:prstGeom>
            <a:noFill/>
            <a:ln>
              <a:noFill/>
            </a:ln>
          </p:spPr>
        </p:pic>
        <p:pic>
          <p:nvPicPr>
            <p:cNvPr id="137" name="Google Shape;137;p88"/>
            <p:cNvPicPr preferRelativeResize="0"/>
            <p:nvPr/>
          </p:nvPicPr>
          <p:blipFill rotWithShape="1">
            <a:blip r:embed="rId4">
              <a:alphaModFix/>
            </a:blip>
            <a:srcRect b="58679" l="0" r="44970" t="0"/>
            <a:stretch/>
          </p:blipFill>
          <p:spPr>
            <a:xfrm rot="5400000">
              <a:off x="6224511" y="3549401"/>
              <a:ext cx="1843601" cy="1344599"/>
            </a:xfrm>
            <a:prstGeom prst="rect">
              <a:avLst/>
            </a:prstGeom>
            <a:noFill/>
            <a:ln>
              <a:noFill/>
            </a:ln>
          </p:spPr>
        </p:pic>
      </p:grpSp>
      <p:pic>
        <p:nvPicPr>
          <p:cNvPr id="138" name="Google Shape;138;p88"/>
          <p:cNvPicPr preferRelativeResize="0"/>
          <p:nvPr/>
        </p:nvPicPr>
        <p:blipFill rotWithShape="1">
          <a:blip r:embed="rId3">
            <a:alphaModFix/>
          </a:blip>
          <a:srcRect b="0" l="0" r="83881" t="0"/>
          <a:stretch/>
        </p:blipFill>
        <p:spPr>
          <a:xfrm flipH="1">
            <a:off x="8" y="-475"/>
            <a:ext cx="1022226"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9" name="Shape 139"/>
        <p:cNvGrpSpPr/>
        <p:nvPr/>
      </p:nvGrpSpPr>
      <p:grpSpPr>
        <a:xfrm>
          <a:off x="0" y="0"/>
          <a:ext cx="0" cy="0"/>
          <a:chOff x="0" y="0"/>
          <a:chExt cx="0" cy="0"/>
        </a:xfrm>
      </p:grpSpPr>
      <p:pic>
        <p:nvPicPr>
          <p:cNvPr id="140" name="Google Shape;140;p89"/>
          <p:cNvPicPr preferRelativeResize="0"/>
          <p:nvPr/>
        </p:nvPicPr>
        <p:blipFill rotWithShape="1">
          <a:blip r:embed="rId2">
            <a:alphaModFix amt="80000"/>
          </a:blip>
          <a:srcRect b="0" l="0" r="0" t="0"/>
          <a:stretch/>
        </p:blipFill>
        <p:spPr>
          <a:xfrm flipH="1">
            <a:off x="0" y="0"/>
            <a:ext cx="9144000" cy="5143500"/>
          </a:xfrm>
          <a:prstGeom prst="rect">
            <a:avLst/>
          </a:prstGeom>
          <a:noFill/>
          <a:ln>
            <a:noFill/>
          </a:ln>
        </p:spPr>
      </p:pic>
      <p:sp>
        <p:nvSpPr>
          <p:cNvPr id="141" name="Google Shape;141;p89"/>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42" name="Google Shape;142;p89"/>
          <p:cNvSpPr txBox="1"/>
          <p:nvPr>
            <p:ph idx="1" type="body"/>
          </p:nvPr>
        </p:nvSpPr>
        <p:spPr>
          <a:xfrm>
            <a:off x="720000" y="1062088"/>
            <a:ext cx="7704000" cy="35328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SzPts val="1600"/>
              <a:buAutoNum type="arabicPeriod"/>
              <a:defRPr sz="1100"/>
            </a:lvl1pPr>
            <a:lvl2pPr indent="-330200" lvl="1" marL="914400" algn="l">
              <a:lnSpc>
                <a:spcPct val="100000"/>
              </a:lnSpc>
              <a:spcBef>
                <a:spcPts val="0"/>
              </a:spcBef>
              <a:spcAft>
                <a:spcPts val="0"/>
              </a:spcAft>
              <a:buSzPts val="1600"/>
              <a:buFont typeface="Roboto Condensed Light"/>
              <a:buAutoNum type="alphaLcPeriod"/>
              <a:defRPr sz="1600"/>
            </a:lvl2pPr>
            <a:lvl3pPr indent="-330200" lvl="2" marL="1371600" algn="l">
              <a:lnSpc>
                <a:spcPct val="100000"/>
              </a:lnSpc>
              <a:spcBef>
                <a:spcPts val="0"/>
              </a:spcBef>
              <a:spcAft>
                <a:spcPts val="0"/>
              </a:spcAft>
              <a:buSzPts val="1600"/>
              <a:buFont typeface="Roboto Condensed Light"/>
              <a:buAutoNum type="romanLcPeriod"/>
              <a:defRPr sz="1600"/>
            </a:lvl3pPr>
            <a:lvl4pPr indent="-330200" lvl="3" marL="1828800" algn="l">
              <a:lnSpc>
                <a:spcPct val="100000"/>
              </a:lnSpc>
              <a:spcBef>
                <a:spcPts val="0"/>
              </a:spcBef>
              <a:spcAft>
                <a:spcPts val="0"/>
              </a:spcAft>
              <a:buSzPts val="1600"/>
              <a:buFont typeface="Roboto Condensed Light"/>
              <a:buAutoNum type="arabicPeriod"/>
              <a:defRPr sz="1600"/>
            </a:lvl4pPr>
            <a:lvl5pPr indent="-330200" lvl="4" marL="2286000" algn="l">
              <a:lnSpc>
                <a:spcPct val="100000"/>
              </a:lnSpc>
              <a:spcBef>
                <a:spcPts val="0"/>
              </a:spcBef>
              <a:spcAft>
                <a:spcPts val="0"/>
              </a:spcAft>
              <a:buSzPts val="1600"/>
              <a:buFont typeface="Roboto Condensed Light"/>
              <a:buAutoNum type="alphaLcPeriod"/>
              <a:defRPr sz="1600"/>
            </a:lvl5pPr>
            <a:lvl6pPr indent="-330200" lvl="5" marL="2743200" algn="l">
              <a:lnSpc>
                <a:spcPct val="100000"/>
              </a:lnSpc>
              <a:spcBef>
                <a:spcPts val="0"/>
              </a:spcBef>
              <a:spcAft>
                <a:spcPts val="0"/>
              </a:spcAft>
              <a:buSzPts val="1600"/>
              <a:buFont typeface="Roboto Condensed Light"/>
              <a:buAutoNum type="romanLcPeriod"/>
              <a:defRPr sz="1600"/>
            </a:lvl6pPr>
            <a:lvl7pPr indent="-330200" lvl="6" marL="3200400" algn="l">
              <a:lnSpc>
                <a:spcPct val="100000"/>
              </a:lnSpc>
              <a:spcBef>
                <a:spcPts val="0"/>
              </a:spcBef>
              <a:spcAft>
                <a:spcPts val="0"/>
              </a:spcAft>
              <a:buSzPts val="1600"/>
              <a:buFont typeface="Roboto Condensed Light"/>
              <a:buAutoNum type="arabicPeriod"/>
              <a:defRPr sz="1600"/>
            </a:lvl7pPr>
            <a:lvl8pPr indent="-330200" lvl="7" marL="3657600" algn="l">
              <a:lnSpc>
                <a:spcPct val="100000"/>
              </a:lnSpc>
              <a:spcBef>
                <a:spcPts val="0"/>
              </a:spcBef>
              <a:spcAft>
                <a:spcPts val="0"/>
              </a:spcAft>
              <a:buSzPts val="1600"/>
              <a:buFont typeface="Roboto Condensed Light"/>
              <a:buAutoNum type="alphaLcPeriod"/>
              <a:defRPr sz="1600"/>
            </a:lvl8pPr>
            <a:lvl9pPr indent="-330200" lvl="8" marL="4114800" algn="l">
              <a:lnSpc>
                <a:spcPct val="100000"/>
              </a:lnSpc>
              <a:spcBef>
                <a:spcPts val="0"/>
              </a:spcBef>
              <a:spcAft>
                <a:spcPts val="0"/>
              </a:spcAft>
              <a:buSzPts val="1600"/>
              <a:buFont typeface="Roboto Condensed Light"/>
              <a:buAutoNum type="romanLcPeriod"/>
              <a:defRPr sz="1600"/>
            </a:lvl9pPr>
          </a:lstStyle>
          <a:p/>
        </p:txBody>
      </p:sp>
      <p:pic>
        <p:nvPicPr>
          <p:cNvPr id="143" name="Google Shape;143;p89"/>
          <p:cNvPicPr preferRelativeResize="0"/>
          <p:nvPr/>
        </p:nvPicPr>
        <p:blipFill rotWithShape="1">
          <a:blip r:embed="rId3">
            <a:alphaModFix/>
          </a:blip>
          <a:srcRect b="0" l="0" r="64143" t="48043"/>
          <a:stretch/>
        </p:blipFill>
        <p:spPr>
          <a:xfrm>
            <a:off x="7273275" y="0"/>
            <a:ext cx="1870725" cy="2198551"/>
          </a:xfrm>
          <a:prstGeom prst="rect">
            <a:avLst/>
          </a:prstGeom>
          <a:noFill/>
          <a:ln>
            <a:noFill/>
          </a:ln>
        </p:spPr>
      </p:pic>
      <p:pic>
        <p:nvPicPr>
          <p:cNvPr id="144" name="Google Shape;144;p89"/>
          <p:cNvPicPr preferRelativeResize="0"/>
          <p:nvPr/>
        </p:nvPicPr>
        <p:blipFill rotWithShape="1">
          <a:blip r:embed="rId4">
            <a:alphaModFix/>
          </a:blip>
          <a:srcRect b="6022" l="0" r="29887" t="0"/>
          <a:stretch/>
        </p:blipFill>
        <p:spPr>
          <a:xfrm rot="10800000">
            <a:off x="151" y="-4102"/>
            <a:ext cx="1107274" cy="1776101"/>
          </a:xfrm>
          <a:prstGeom prst="rect">
            <a:avLst/>
          </a:prstGeom>
          <a:noFill/>
          <a:ln>
            <a:noFill/>
          </a:ln>
        </p:spPr>
      </p:pic>
      <p:pic>
        <p:nvPicPr>
          <p:cNvPr id="145" name="Google Shape;145;p89"/>
          <p:cNvPicPr preferRelativeResize="0"/>
          <p:nvPr/>
        </p:nvPicPr>
        <p:blipFill rotWithShape="1">
          <a:blip r:embed="rId4">
            <a:alphaModFix/>
          </a:blip>
          <a:srcRect b="0" l="0" r="32248" t="0"/>
          <a:stretch/>
        </p:blipFill>
        <p:spPr>
          <a:xfrm>
            <a:off x="8073975" y="3262575"/>
            <a:ext cx="1070024" cy="1890000"/>
          </a:xfrm>
          <a:prstGeom prst="rect">
            <a:avLst/>
          </a:prstGeom>
          <a:noFill/>
          <a:ln>
            <a:noFill/>
          </a:ln>
        </p:spPr>
      </p:pic>
      <p:pic>
        <p:nvPicPr>
          <p:cNvPr id="146" name="Google Shape;146;p89"/>
          <p:cNvPicPr preferRelativeResize="0"/>
          <p:nvPr/>
        </p:nvPicPr>
        <p:blipFill rotWithShape="1">
          <a:blip r:embed="rId3">
            <a:alphaModFix/>
          </a:blip>
          <a:srcRect b="0" l="0" r="80868" t="48043"/>
          <a:stretch/>
        </p:blipFill>
        <p:spPr>
          <a:xfrm rot="10800000">
            <a:off x="-8926" y="2944949"/>
            <a:ext cx="998201" cy="219855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_1_1_1_1_1">
    <p:spTree>
      <p:nvGrpSpPr>
        <p:cNvPr id="147" name="Shape 147"/>
        <p:cNvGrpSpPr/>
        <p:nvPr/>
      </p:nvGrpSpPr>
      <p:grpSpPr>
        <a:xfrm>
          <a:off x="0" y="0"/>
          <a:ext cx="0" cy="0"/>
          <a:chOff x="0" y="0"/>
          <a:chExt cx="0" cy="0"/>
        </a:xfrm>
      </p:grpSpPr>
      <p:pic>
        <p:nvPicPr>
          <p:cNvPr id="148" name="Google Shape;148;p90"/>
          <p:cNvPicPr preferRelativeResize="0"/>
          <p:nvPr/>
        </p:nvPicPr>
        <p:blipFill rotWithShape="1">
          <a:blip r:embed="rId2">
            <a:alphaModFix amt="75000"/>
          </a:blip>
          <a:srcRect b="0" l="0" r="0" t="0"/>
          <a:stretch/>
        </p:blipFill>
        <p:spPr>
          <a:xfrm>
            <a:off x="0" y="0"/>
            <a:ext cx="9144000" cy="5143500"/>
          </a:xfrm>
          <a:prstGeom prst="rect">
            <a:avLst/>
          </a:prstGeom>
          <a:noFill/>
          <a:ln>
            <a:noFill/>
          </a:ln>
        </p:spPr>
      </p:pic>
      <p:sp>
        <p:nvSpPr>
          <p:cNvPr id="149" name="Google Shape;149;p90"/>
          <p:cNvSpPr txBox="1"/>
          <p:nvPr>
            <p:ph idx="1" type="subTitle"/>
          </p:nvPr>
        </p:nvSpPr>
        <p:spPr>
          <a:xfrm>
            <a:off x="846000" y="1122090"/>
            <a:ext cx="7452000" cy="2274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3500"/>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150" name="Google Shape;150;p90"/>
          <p:cNvSpPr txBox="1"/>
          <p:nvPr>
            <p:ph type="title"/>
          </p:nvPr>
        </p:nvSpPr>
        <p:spPr>
          <a:xfrm>
            <a:off x="720000" y="3518185"/>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2500">
                <a:solidFill>
                  <a:schemeClr val="dk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pic>
        <p:nvPicPr>
          <p:cNvPr id="151" name="Google Shape;151;p90"/>
          <p:cNvPicPr preferRelativeResize="0"/>
          <p:nvPr/>
        </p:nvPicPr>
        <p:blipFill rotWithShape="1">
          <a:blip r:embed="rId3">
            <a:alphaModFix/>
          </a:blip>
          <a:srcRect b="0" l="60643" r="0" t="46585"/>
          <a:stretch/>
        </p:blipFill>
        <p:spPr>
          <a:xfrm>
            <a:off x="0" y="0"/>
            <a:ext cx="2053325" cy="2260249"/>
          </a:xfrm>
          <a:prstGeom prst="rect">
            <a:avLst/>
          </a:prstGeom>
          <a:noFill/>
          <a:ln>
            <a:noFill/>
          </a:ln>
        </p:spPr>
      </p:pic>
      <p:grpSp>
        <p:nvGrpSpPr>
          <p:cNvPr id="152" name="Google Shape;152;p90"/>
          <p:cNvGrpSpPr/>
          <p:nvPr/>
        </p:nvGrpSpPr>
        <p:grpSpPr>
          <a:xfrm flipH="1">
            <a:off x="10" y="3559116"/>
            <a:ext cx="2296143" cy="1588078"/>
            <a:chOff x="6474012" y="3299900"/>
            <a:chExt cx="2665594" cy="1843601"/>
          </a:xfrm>
        </p:grpSpPr>
        <p:pic>
          <p:nvPicPr>
            <p:cNvPr id="153" name="Google Shape;153;p90"/>
            <p:cNvPicPr preferRelativeResize="0"/>
            <p:nvPr/>
          </p:nvPicPr>
          <p:blipFill rotWithShape="1">
            <a:blip r:embed="rId4">
              <a:alphaModFix/>
            </a:blip>
            <a:srcRect b="58679" l="0" r="44970" t="0"/>
            <a:stretch/>
          </p:blipFill>
          <p:spPr>
            <a:xfrm flipH="1" rot="-5400000">
              <a:off x="7545506" y="3549401"/>
              <a:ext cx="1843601" cy="1344599"/>
            </a:xfrm>
            <a:prstGeom prst="rect">
              <a:avLst/>
            </a:prstGeom>
            <a:noFill/>
            <a:ln>
              <a:noFill/>
            </a:ln>
          </p:spPr>
        </p:pic>
        <p:pic>
          <p:nvPicPr>
            <p:cNvPr id="154" name="Google Shape;154;p90"/>
            <p:cNvPicPr preferRelativeResize="0"/>
            <p:nvPr/>
          </p:nvPicPr>
          <p:blipFill rotWithShape="1">
            <a:blip r:embed="rId4">
              <a:alphaModFix/>
            </a:blip>
            <a:srcRect b="58679" l="0" r="44970" t="0"/>
            <a:stretch/>
          </p:blipFill>
          <p:spPr>
            <a:xfrm rot="5400000">
              <a:off x="6224511" y="3549401"/>
              <a:ext cx="1843601" cy="1344599"/>
            </a:xfrm>
            <a:prstGeom prst="rect">
              <a:avLst/>
            </a:prstGeom>
            <a:noFill/>
            <a:ln>
              <a:noFill/>
            </a:ln>
          </p:spPr>
        </p:pic>
      </p:grpSp>
      <p:pic>
        <p:nvPicPr>
          <p:cNvPr id="155" name="Google Shape;155;p90"/>
          <p:cNvPicPr preferRelativeResize="0"/>
          <p:nvPr/>
        </p:nvPicPr>
        <p:blipFill rotWithShape="1">
          <a:blip r:embed="rId4">
            <a:alphaModFix/>
          </a:blip>
          <a:srcRect b="0" l="0" r="44970" t="0"/>
          <a:stretch/>
        </p:blipFill>
        <p:spPr>
          <a:xfrm flipH="1" rot="5400000">
            <a:off x="6595224" y="-705200"/>
            <a:ext cx="1843576" cy="32540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6" name="Shape 156"/>
        <p:cNvGrpSpPr/>
        <p:nvPr/>
      </p:nvGrpSpPr>
      <p:grpSpPr>
        <a:xfrm>
          <a:off x="0" y="0"/>
          <a:ext cx="0" cy="0"/>
          <a:chOff x="0" y="0"/>
          <a:chExt cx="0" cy="0"/>
        </a:xfrm>
      </p:grpSpPr>
      <p:sp>
        <p:nvSpPr>
          <p:cNvPr id="157" name="Google Shape;157;p91"/>
          <p:cNvSpPr txBox="1"/>
          <p:nvPr>
            <p:ph type="title"/>
          </p:nvPr>
        </p:nvSpPr>
        <p:spPr>
          <a:xfrm>
            <a:off x="5164350" y="564575"/>
            <a:ext cx="3292200" cy="17145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500"/>
              <a:buNone/>
              <a:defRPr sz="3500">
                <a:solidFill>
                  <a:schemeClr val="dk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pic>
        <p:nvPicPr>
          <p:cNvPr id="158" name="Google Shape;158;p91"/>
          <p:cNvPicPr preferRelativeResize="0"/>
          <p:nvPr/>
        </p:nvPicPr>
        <p:blipFill rotWithShape="1">
          <a:blip r:embed="rId2">
            <a:alphaModFix/>
          </a:blip>
          <a:srcRect b="44018" l="53164" r="0" t="0"/>
          <a:stretch/>
        </p:blipFill>
        <p:spPr>
          <a:xfrm>
            <a:off x="0" y="2774650"/>
            <a:ext cx="2443551" cy="23688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2">
    <p:spTree>
      <p:nvGrpSpPr>
        <p:cNvPr id="159" name="Shape 159"/>
        <p:cNvGrpSpPr/>
        <p:nvPr/>
      </p:nvGrpSpPr>
      <p:grpSpPr>
        <a:xfrm>
          <a:off x="0" y="0"/>
          <a:ext cx="0" cy="0"/>
          <a:chOff x="0" y="0"/>
          <a:chExt cx="0" cy="0"/>
        </a:xfrm>
      </p:grpSpPr>
      <p:pic>
        <p:nvPicPr>
          <p:cNvPr id="160" name="Google Shape;160;p92"/>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161" name="Google Shape;161;p92"/>
          <p:cNvSpPr txBox="1"/>
          <p:nvPr>
            <p:ph type="title"/>
          </p:nvPr>
        </p:nvSpPr>
        <p:spPr>
          <a:xfrm>
            <a:off x="809855" y="1372043"/>
            <a:ext cx="3813900" cy="15447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3500"/>
              <a:buNone/>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62" name="Google Shape;162;p92"/>
          <p:cNvSpPr txBox="1"/>
          <p:nvPr>
            <p:ph idx="1" type="subTitle"/>
          </p:nvPr>
        </p:nvSpPr>
        <p:spPr>
          <a:xfrm>
            <a:off x="809513" y="3043357"/>
            <a:ext cx="3814800" cy="728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grpSp>
        <p:nvGrpSpPr>
          <p:cNvPr id="163" name="Google Shape;163;p92"/>
          <p:cNvGrpSpPr/>
          <p:nvPr/>
        </p:nvGrpSpPr>
        <p:grpSpPr>
          <a:xfrm>
            <a:off x="9" y="3555416"/>
            <a:ext cx="2296143" cy="1588078"/>
            <a:chOff x="6474012" y="3299900"/>
            <a:chExt cx="2665594" cy="1843601"/>
          </a:xfrm>
        </p:grpSpPr>
        <p:pic>
          <p:nvPicPr>
            <p:cNvPr id="164" name="Google Shape;164;p92"/>
            <p:cNvPicPr preferRelativeResize="0"/>
            <p:nvPr/>
          </p:nvPicPr>
          <p:blipFill rotWithShape="1">
            <a:blip r:embed="rId3">
              <a:alphaModFix/>
            </a:blip>
            <a:srcRect b="58679" l="0" r="44970" t="0"/>
            <a:stretch/>
          </p:blipFill>
          <p:spPr>
            <a:xfrm flipH="1" rot="-5400000">
              <a:off x="7545506" y="3549401"/>
              <a:ext cx="1843601" cy="1344599"/>
            </a:xfrm>
            <a:prstGeom prst="rect">
              <a:avLst/>
            </a:prstGeom>
            <a:noFill/>
            <a:ln>
              <a:noFill/>
            </a:ln>
          </p:spPr>
        </p:pic>
        <p:pic>
          <p:nvPicPr>
            <p:cNvPr id="165" name="Google Shape;165;p92"/>
            <p:cNvPicPr preferRelativeResize="0"/>
            <p:nvPr/>
          </p:nvPicPr>
          <p:blipFill rotWithShape="1">
            <a:blip r:embed="rId3">
              <a:alphaModFix/>
            </a:blip>
            <a:srcRect b="58679" l="0" r="44970" t="0"/>
            <a:stretch/>
          </p:blipFill>
          <p:spPr>
            <a:xfrm rot="5400000">
              <a:off x="6224511" y="3549401"/>
              <a:ext cx="1843601" cy="1344599"/>
            </a:xfrm>
            <a:prstGeom prst="rect">
              <a:avLst/>
            </a:prstGeom>
            <a:noFill/>
            <a:ln>
              <a:noFill/>
            </a:ln>
          </p:spPr>
        </p:pic>
      </p:grpSp>
      <p:pic>
        <p:nvPicPr>
          <p:cNvPr id="166" name="Google Shape;166;p92"/>
          <p:cNvPicPr preferRelativeResize="0"/>
          <p:nvPr/>
        </p:nvPicPr>
        <p:blipFill rotWithShape="1">
          <a:blip r:embed="rId4">
            <a:alphaModFix/>
          </a:blip>
          <a:srcRect b="0" l="0" r="14463" t="0"/>
          <a:stretch/>
        </p:blipFill>
        <p:spPr>
          <a:xfrm>
            <a:off x="3719699" y="0"/>
            <a:ext cx="5424301"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67" name="Shape 167"/>
        <p:cNvGrpSpPr/>
        <p:nvPr/>
      </p:nvGrpSpPr>
      <p:grpSpPr>
        <a:xfrm>
          <a:off x="0" y="0"/>
          <a:ext cx="0" cy="0"/>
          <a:chOff x="0" y="0"/>
          <a:chExt cx="0" cy="0"/>
        </a:xfrm>
      </p:grpSpPr>
      <p:pic>
        <p:nvPicPr>
          <p:cNvPr id="168" name="Google Shape;168;p93"/>
          <p:cNvPicPr preferRelativeResize="0"/>
          <p:nvPr/>
        </p:nvPicPr>
        <p:blipFill rotWithShape="1">
          <a:blip r:embed="rId2">
            <a:alphaModFix amt="80000"/>
          </a:blip>
          <a:srcRect b="0" l="0" r="0" t="0"/>
          <a:stretch/>
        </p:blipFill>
        <p:spPr>
          <a:xfrm flipH="1" rot="10800000">
            <a:off x="0" y="0"/>
            <a:ext cx="9144000" cy="5143500"/>
          </a:xfrm>
          <a:prstGeom prst="rect">
            <a:avLst/>
          </a:prstGeom>
          <a:noFill/>
          <a:ln>
            <a:noFill/>
          </a:ln>
        </p:spPr>
      </p:pic>
      <p:pic>
        <p:nvPicPr>
          <p:cNvPr id="169" name="Google Shape;169;p93"/>
          <p:cNvPicPr preferRelativeResize="0"/>
          <p:nvPr/>
        </p:nvPicPr>
        <p:blipFill rotWithShape="1">
          <a:blip r:embed="rId3">
            <a:alphaModFix/>
          </a:blip>
          <a:srcRect b="0" l="0" r="0" t="0"/>
          <a:stretch/>
        </p:blipFill>
        <p:spPr>
          <a:xfrm>
            <a:off x="1401117" y="0"/>
            <a:ext cx="6341766" cy="5143500"/>
          </a:xfrm>
          <a:prstGeom prst="rect">
            <a:avLst/>
          </a:prstGeom>
          <a:noFill/>
          <a:ln>
            <a:noFill/>
          </a:ln>
        </p:spPr>
      </p:pic>
      <p:sp>
        <p:nvSpPr>
          <p:cNvPr id="170" name="Google Shape;170;p93"/>
          <p:cNvSpPr txBox="1"/>
          <p:nvPr>
            <p:ph hasCustomPrompt="1" type="title"/>
          </p:nvPr>
        </p:nvSpPr>
        <p:spPr>
          <a:xfrm>
            <a:off x="998550" y="1691069"/>
            <a:ext cx="7146900" cy="1134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7500">
                <a:solidFill>
                  <a:schemeClr val="lt1"/>
                </a:solidFill>
              </a:defRPr>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171" name="Google Shape;171;p93"/>
          <p:cNvSpPr txBox="1"/>
          <p:nvPr>
            <p:ph idx="1" type="subTitle"/>
          </p:nvPr>
        </p:nvSpPr>
        <p:spPr>
          <a:xfrm>
            <a:off x="998550" y="2929256"/>
            <a:ext cx="7146900" cy="497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600"/>
              <a:buNone/>
              <a:defRPr sz="1600">
                <a:solidFill>
                  <a:schemeClr val="dk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pic>
        <p:nvPicPr>
          <p:cNvPr id="172" name="Google Shape;172;p93"/>
          <p:cNvPicPr preferRelativeResize="0"/>
          <p:nvPr/>
        </p:nvPicPr>
        <p:blipFill rotWithShape="1">
          <a:blip r:embed="rId4">
            <a:alphaModFix/>
          </a:blip>
          <a:srcRect b="0" l="0" r="44970" t="0"/>
          <a:stretch/>
        </p:blipFill>
        <p:spPr>
          <a:xfrm flipH="1" rot="5400000">
            <a:off x="6595224" y="-705200"/>
            <a:ext cx="1843576" cy="3254000"/>
          </a:xfrm>
          <a:prstGeom prst="rect">
            <a:avLst/>
          </a:prstGeom>
          <a:noFill/>
          <a:ln>
            <a:noFill/>
          </a:ln>
        </p:spPr>
      </p:pic>
      <p:pic>
        <p:nvPicPr>
          <p:cNvPr id="173" name="Google Shape;173;p93"/>
          <p:cNvPicPr preferRelativeResize="0"/>
          <p:nvPr/>
        </p:nvPicPr>
        <p:blipFill rotWithShape="1">
          <a:blip r:embed="rId4">
            <a:alphaModFix/>
          </a:blip>
          <a:srcRect b="0" l="0" r="44970" t="0"/>
          <a:stretch/>
        </p:blipFill>
        <p:spPr>
          <a:xfrm flipH="1" rot="-5400000">
            <a:off x="705224" y="2594700"/>
            <a:ext cx="1843576" cy="32540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74" name="Shape 174"/>
        <p:cNvGrpSpPr/>
        <p:nvPr/>
      </p:nvGrpSpPr>
      <p:grpSpPr>
        <a:xfrm>
          <a:off x="0" y="0"/>
          <a:ext cx="0" cy="0"/>
          <a:chOff x="0" y="0"/>
          <a:chExt cx="0" cy="0"/>
        </a:xfrm>
      </p:grpSpPr>
      <p:pic>
        <p:nvPicPr>
          <p:cNvPr id="175" name="Google Shape;175;p94"/>
          <p:cNvPicPr preferRelativeResize="0"/>
          <p:nvPr/>
        </p:nvPicPr>
        <p:blipFill rotWithShape="1">
          <a:blip r:embed="rId2">
            <a:alphaModFix amt="80000"/>
          </a:blip>
          <a:srcRect b="0" l="0" r="0" t="0"/>
          <a:stretch/>
        </p:blipFill>
        <p:spPr>
          <a:xfrm flipH="1">
            <a:off x="0" y="0"/>
            <a:ext cx="9144000" cy="5143500"/>
          </a:xfrm>
          <a:prstGeom prst="rect">
            <a:avLst/>
          </a:prstGeom>
          <a:noFill/>
          <a:ln>
            <a:noFill/>
          </a:ln>
        </p:spPr>
      </p:pic>
      <p:pic>
        <p:nvPicPr>
          <p:cNvPr id="176" name="Google Shape;176;p94"/>
          <p:cNvPicPr preferRelativeResize="0"/>
          <p:nvPr/>
        </p:nvPicPr>
        <p:blipFill rotWithShape="1">
          <a:blip r:embed="rId3">
            <a:alphaModFix/>
          </a:blip>
          <a:srcRect b="0" l="0" r="0" t="0"/>
          <a:stretch/>
        </p:blipFill>
        <p:spPr>
          <a:xfrm>
            <a:off x="1401117" y="0"/>
            <a:ext cx="6341766" cy="5143500"/>
          </a:xfrm>
          <a:prstGeom prst="rect">
            <a:avLst/>
          </a:prstGeom>
          <a:noFill/>
          <a:ln>
            <a:noFill/>
          </a:ln>
        </p:spPr>
      </p:pic>
      <p:sp>
        <p:nvSpPr>
          <p:cNvPr id="177" name="Google Shape;177;p94"/>
          <p:cNvSpPr txBox="1"/>
          <p:nvPr>
            <p:ph type="title"/>
          </p:nvPr>
        </p:nvSpPr>
        <p:spPr>
          <a:xfrm>
            <a:off x="1731750" y="1477421"/>
            <a:ext cx="5680500" cy="1375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10000"/>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178" name="Google Shape;178;p94"/>
          <p:cNvSpPr txBox="1"/>
          <p:nvPr>
            <p:ph idx="1" type="subTitle"/>
          </p:nvPr>
        </p:nvSpPr>
        <p:spPr>
          <a:xfrm>
            <a:off x="1731150" y="3001279"/>
            <a:ext cx="5681700" cy="615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solidFill>
                  <a:schemeClr val="dk1"/>
                </a:solidFill>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grpSp>
        <p:nvGrpSpPr>
          <p:cNvPr id="179" name="Google Shape;179;p94"/>
          <p:cNvGrpSpPr/>
          <p:nvPr/>
        </p:nvGrpSpPr>
        <p:grpSpPr>
          <a:xfrm flipH="1" rot="5400000">
            <a:off x="-354040" y="344966"/>
            <a:ext cx="2296143" cy="1588078"/>
            <a:chOff x="6474012" y="3299900"/>
            <a:chExt cx="2665594" cy="1843601"/>
          </a:xfrm>
        </p:grpSpPr>
        <p:pic>
          <p:nvPicPr>
            <p:cNvPr id="180" name="Google Shape;180;p94"/>
            <p:cNvPicPr preferRelativeResize="0"/>
            <p:nvPr/>
          </p:nvPicPr>
          <p:blipFill rotWithShape="1">
            <a:blip r:embed="rId4">
              <a:alphaModFix/>
            </a:blip>
            <a:srcRect b="58679" l="0" r="44970" t="0"/>
            <a:stretch/>
          </p:blipFill>
          <p:spPr>
            <a:xfrm flipH="1" rot="-5400000">
              <a:off x="7545506" y="3549401"/>
              <a:ext cx="1843601" cy="1344599"/>
            </a:xfrm>
            <a:prstGeom prst="rect">
              <a:avLst/>
            </a:prstGeom>
            <a:noFill/>
            <a:ln>
              <a:noFill/>
            </a:ln>
          </p:spPr>
        </p:pic>
        <p:pic>
          <p:nvPicPr>
            <p:cNvPr id="181" name="Google Shape;181;p94"/>
            <p:cNvPicPr preferRelativeResize="0"/>
            <p:nvPr/>
          </p:nvPicPr>
          <p:blipFill rotWithShape="1">
            <a:blip r:embed="rId4">
              <a:alphaModFix/>
            </a:blip>
            <a:srcRect b="58679" l="0" r="44970" t="0"/>
            <a:stretch/>
          </p:blipFill>
          <p:spPr>
            <a:xfrm rot="5400000">
              <a:off x="6224511" y="3549401"/>
              <a:ext cx="1843601" cy="1344599"/>
            </a:xfrm>
            <a:prstGeom prst="rect">
              <a:avLst/>
            </a:prstGeom>
            <a:noFill/>
            <a:ln>
              <a:noFill/>
            </a:ln>
          </p:spPr>
        </p:pic>
      </p:grpSp>
      <p:pic>
        <p:nvPicPr>
          <p:cNvPr id="182" name="Google Shape;182;p94"/>
          <p:cNvPicPr preferRelativeResize="0"/>
          <p:nvPr/>
        </p:nvPicPr>
        <p:blipFill rotWithShape="1">
          <a:blip r:embed="rId3">
            <a:alphaModFix/>
          </a:blip>
          <a:srcRect b="0" l="60643" r="0" t="46585"/>
          <a:stretch/>
        </p:blipFill>
        <p:spPr>
          <a:xfrm flipH="1" rot="10800000">
            <a:off x="0" y="2852925"/>
            <a:ext cx="2053325" cy="2260249"/>
          </a:xfrm>
          <a:prstGeom prst="rect">
            <a:avLst/>
          </a:prstGeom>
          <a:noFill/>
          <a:ln>
            <a:noFill/>
          </a:ln>
        </p:spPr>
      </p:pic>
      <p:pic>
        <p:nvPicPr>
          <p:cNvPr id="183" name="Google Shape;183;p94"/>
          <p:cNvPicPr preferRelativeResize="0"/>
          <p:nvPr/>
        </p:nvPicPr>
        <p:blipFill rotWithShape="1">
          <a:blip r:embed="rId4">
            <a:alphaModFix/>
          </a:blip>
          <a:srcRect b="0" l="0" r="22743" t="0"/>
          <a:stretch/>
        </p:blipFill>
        <p:spPr>
          <a:xfrm>
            <a:off x="6555925" y="-9075"/>
            <a:ext cx="2588074" cy="51434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4" name="Shape 184"/>
        <p:cNvGrpSpPr/>
        <p:nvPr/>
      </p:nvGrpSpPr>
      <p:grpSpPr>
        <a:xfrm>
          <a:off x="0" y="0"/>
          <a:ext cx="0" cy="0"/>
          <a:chOff x="0" y="0"/>
          <a:chExt cx="0" cy="0"/>
        </a:xfrm>
      </p:grpSpPr>
      <p:pic>
        <p:nvPicPr>
          <p:cNvPr id="185" name="Google Shape;185;p95"/>
          <p:cNvPicPr preferRelativeResize="0"/>
          <p:nvPr/>
        </p:nvPicPr>
        <p:blipFill rotWithShape="1">
          <a:blip r:embed="rId2">
            <a:alphaModFix amt="80000"/>
          </a:blip>
          <a:srcRect b="0" l="0" r="0" t="0"/>
          <a:stretch/>
        </p:blipFill>
        <p:spPr>
          <a:xfrm flipH="1" rot="10800000">
            <a:off x="0" y="0"/>
            <a:ext cx="9144000" cy="5143500"/>
          </a:xfrm>
          <a:prstGeom prst="rect">
            <a:avLst/>
          </a:prstGeom>
          <a:noFill/>
          <a:ln>
            <a:noFill/>
          </a:ln>
        </p:spPr>
      </p:pic>
      <p:sp>
        <p:nvSpPr>
          <p:cNvPr id="186" name="Google Shape;186;p95"/>
          <p:cNvSpPr txBox="1"/>
          <p:nvPr>
            <p:ph type="title"/>
          </p:nvPr>
        </p:nvSpPr>
        <p:spPr>
          <a:xfrm>
            <a:off x="2860465" y="1443700"/>
            <a:ext cx="4059900" cy="159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5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87" name="Google Shape;187;p95"/>
          <p:cNvSpPr txBox="1"/>
          <p:nvPr>
            <p:ph idx="2" type="title"/>
          </p:nvPr>
        </p:nvSpPr>
        <p:spPr>
          <a:xfrm>
            <a:off x="1803190" y="1896094"/>
            <a:ext cx="914400" cy="6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500">
                <a:solidFill>
                  <a:schemeClr val="dk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88" name="Google Shape;188;p95"/>
          <p:cNvSpPr txBox="1"/>
          <p:nvPr>
            <p:ph idx="1" type="subTitle"/>
          </p:nvPr>
        </p:nvSpPr>
        <p:spPr>
          <a:xfrm>
            <a:off x="2261815" y="3344225"/>
            <a:ext cx="52533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1600">
                <a:solidFill>
                  <a:schemeClr val="dk1"/>
                </a:solidFill>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pic>
        <p:nvPicPr>
          <p:cNvPr id="189" name="Google Shape;189;p95"/>
          <p:cNvPicPr preferRelativeResize="0"/>
          <p:nvPr/>
        </p:nvPicPr>
        <p:blipFill rotWithShape="1">
          <a:blip r:embed="rId3">
            <a:alphaModFix/>
          </a:blip>
          <a:srcRect b="0" l="60643" r="0" t="46585"/>
          <a:stretch/>
        </p:blipFill>
        <p:spPr>
          <a:xfrm>
            <a:off x="0" y="0"/>
            <a:ext cx="2053325" cy="2260249"/>
          </a:xfrm>
          <a:prstGeom prst="rect">
            <a:avLst/>
          </a:prstGeom>
          <a:noFill/>
          <a:ln>
            <a:noFill/>
          </a:ln>
        </p:spPr>
      </p:pic>
      <p:pic>
        <p:nvPicPr>
          <p:cNvPr id="190" name="Google Shape;190;p95"/>
          <p:cNvPicPr preferRelativeResize="0"/>
          <p:nvPr/>
        </p:nvPicPr>
        <p:blipFill rotWithShape="1">
          <a:blip r:embed="rId4">
            <a:alphaModFix/>
          </a:blip>
          <a:srcRect b="0" l="0" r="44970" t="0"/>
          <a:stretch/>
        </p:blipFill>
        <p:spPr>
          <a:xfrm rot="5400000">
            <a:off x="6595224" y="2594700"/>
            <a:ext cx="1843576" cy="3254000"/>
          </a:xfrm>
          <a:prstGeom prst="rect">
            <a:avLst/>
          </a:prstGeom>
          <a:noFill/>
          <a:ln>
            <a:noFill/>
          </a:ln>
        </p:spPr>
      </p:pic>
      <p:pic>
        <p:nvPicPr>
          <p:cNvPr id="191" name="Google Shape;191;p95"/>
          <p:cNvPicPr preferRelativeResize="0"/>
          <p:nvPr/>
        </p:nvPicPr>
        <p:blipFill rotWithShape="1">
          <a:blip r:embed="rId4">
            <a:alphaModFix/>
          </a:blip>
          <a:srcRect b="0" l="0" r="44970" t="0"/>
          <a:stretch/>
        </p:blipFill>
        <p:spPr>
          <a:xfrm flipH="1" rot="5400000">
            <a:off x="6595224" y="-705200"/>
            <a:ext cx="1843576" cy="32540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192" name="Shape 192"/>
        <p:cNvGrpSpPr/>
        <p:nvPr/>
      </p:nvGrpSpPr>
      <p:grpSpPr>
        <a:xfrm>
          <a:off x="0" y="0"/>
          <a:ext cx="0" cy="0"/>
          <a:chOff x="0" y="0"/>
          <a:chExt cx="0" cy="0"/>
        </a:xfrm>
      </p:grpSpPr>
      <p:pic>
        <p:nvPicPr>
          <p:cNvPr id="193" name="Google Shape;193;p96"/>
          <p:cNvPicPr preferRelativeResize="0"/>
          <p:nvPr/>
        </p:nvPicPr>
        <p:blipFill rotWithShape="1">
          <a:blip r:embed="rId2">
            <a:alphaModFix amt="80000"/>
          </a:blip>
          <a:srcRect b="0" l="0" r="0" t="0"/>
          <a:stretch/>
        </p:blipFill>
        <p:spPr>
          <a:xfrm flipH="1" rot="10800000">
            <a:off x="0" y="0"/>
            <a:ext cx="9144000" cy="5143500"/>
          </a:xfrm>
          <a:prstGeom prst="rect">
            <a:avLst/>
          </a:prstGeom>
          <a:noFill/>
          <a:ln>
            <a:noFill/>
          </a:ln>
        </p:spPr>
      </p:pic>
      <p:sp>
        <p:nvSpPr>
          <p:cNvPr id="194" name="Google Shape;194;p96"/>
          <p:cNvSpPr txBox="1"/>
          <p:nvPr>
            <p:ph type="title"/>
          </p:nvPr>
        </p:nvSpPr>
        <p:spPr>
          <a:xfrm>
            <a:off x="780690" y="2146469"/>
            <a:ext cx="1936800" cy="36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22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95" name="Google Shape;195;p96"/>
          <p:cNvSpPr txBox="1"/>
          <p:nvPr>
            <p:ph idx="1" type="subTitle"/>
          </p:nvPr>
        </p:nvSpPr>
        <p:spPr>
          <a:xfrm>
            <a:off x="779790" y="3507212"/>
            <a:ext cx="1938600" cy="50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96" name="Google Shape;196;p96"/>
          <p:cNvSpPr txBox="1"/>
          <p:nvPr>
            <p:ph idx="2" type="title"/>
          </p:nvPr>
        </p:nvSpPr>
        <p:spPr>
          <a:xfrm>
            <a:off x="6427410" y="2146469"/>
            <a:ext cx="1936800" cy="36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22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97" name="Google Shape;197;p96"/>
          <p:cNvSpPr txBox="1"/>
          <p:nvPr>
            <p:ph idx="3" type="subTitle"/>
          </p:nvPr>
        </p:nvSpPr>
        <p:spPr>
          <a:xfrm>
            <a:off x="6427410" y="3507212"/>
            <a:ext cx="1936800" cy="50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198" name="Google Shape;198;p96"/>
          <p:cNvSpPr txBox="1"/>
          <p:nvPr>
            <p:ph idx="4" type="title"/>
          </p:nvPr>
        </p:nvSpPr>
        <p:spPr>
          <a:xfrm>
            <a:off x="3603600" y="2146469"/>
            <a:ext cx="1936800" cy="36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22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99" name="Google Shape;199;p96"/>
          <p:cNvSpPr txBox="1"/>
          <p:nvPr>
            <p:ph idx="5" type="subTitle"/>
          </p:nvPr>
        </p:nvSpPr>
        <p:spPr>
          <a:xfrm>
            <a:off x="3603600" y="3507212"/>
            <a:ext cx="1936800" cy="50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PT Sans"/>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00" name="Google Shape;200;p96"/>
          <p:cNvSpPr txBox="1"/>
          <p:nvPr>
            <p:ph idx="6"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grpSp>
        <p:nvGrpSpPr>
          <p:cNvPr id="201" name="Google Shape;201;p96"/>
          <p:cNvGrpSpPr/>
          <p:nvPr/>
        </p:nvGrpSpPr>
        <p:grpSpPr>
          <a:xfrm flipH="1" rot="10800000">
            <a:off x="9" y="-9"/>
            <a:ext cx="2296143" cy="1588078"/>
            <a:chOff x="6474012" y="3299900"/>
            <a:chExt cx="2665594" cy="1843601"/>
          </a:xfrm>
        </p:grpSpPr>
        <p:pic>
          <p:nvPicPr>
            <p:cNvPr id="202" name="Google Shape;202;p96"/>
            <p:cNvPicPr preferRelativeResize="0"/>
            <p:nvPr/>
          </p:nvPicPr>
          <p:blipFill rotWithShape="1">
            <a:blip r:embed="rId3">
              <a:alphaModFix/>
            </a:blip>
            <a:srcRect b="58679" l="0" r="44970" t="0"/>
            <a:stretch/>
          </p:blipFill>
          <p:spPr>
            <a:xfrm flipH="1" rot="-5400000">
              <a:off x="7545506" y="3549401"/>
              <a:ext cx="1843601" cy="1344599"/>
            </a:xfrm>
            <a:prstGeom prst="rect">
              <a:avLst/>
            </a:prstGeom>
            <a:noFill/>
            <a:ln>
              <a:noFill/>
            </a:ln>
          </p:spPr>
        </p:pic>
        <p:pic>
          <p:nvPicPr>
            <p:cNvPr id="203" name="Google Shape;203;p96"/>
            <p:cNvPicPr preferRelativeResize="0"/>
            <p:nvPr/>
          </p:nvPicPr>
          <p:blipFill rotWithShape="1">
            <a:blip r:embed="rId3">
              <a:alphaModFix/>
            </a:blip>
            <a:srcRect b="58679" l="0" r="44970" t="0"/>
            <a:stretch/>
          </p:blipFill>
          <p:spPr>
            <a:xfrm rot="5400000">
              <a:off x="6224511" y="3549401"/>
              <a:ext cx="1843601" cy="1344599"/>
            </a:xfrm>
            <a:prstGeom prst="rect">
              <a:avLst/>
            </a:prstGeom>
            <a:noFill/>
            <a:ln>
              <a:noFill/>
            </a:ln>
          </p:spPr>
        </p:pic>
      </p:grpSp>
      <p:grpSp>
        <p:nvGrpSpPr>
          <p:cNvPr id="204" name="Google Shape;204;p96"/>
          <p:cNvGrpSpPr/>
          <p:nvPr/>
        </p:nvGrpSpPr>
        <p:grpSpPr>
          <a:xfrm flipH="1" rot="-5400000">
            <a:off x="7668139" y="3667649"/>
            <a:ext cx="1744898" cy="1206821"/>
            <a:chOff x="6474012" y="3299900"/>
            <a:chExt cx="2665594" cy="1843601"/>
          </a:xfrm>
        </p:grpSpPr>
        <p:pic>
          <p:nvPicPr>
            <p:cNvPr id="205" name="Google Shape;205;p96"/>
            <p:cNvPicPr preferRelativeResize="0"/>
            <p:nvPr/>
          </p:nvPicPr>
          <p:blipFill rotWithShape="1">
            <a:blip r:embed="rId3">
              <a:alphaModFix/>
            </a:blip>
            <a:srcRect b="58679" l="0" r="44970" t="0"/>
            <a:stretch/>
          </p:blipFill>
          <p:spPr>
            <a:xfrm flipH="1" rot="-5400000">
              <a:off x="7545506" y="3549401"/>
              <a:ext cx="1843601" cy="1344599"/>
            </a:xfrm>
            <a:prstGeom prst="rect">
              <a:avLst/>
            </a:prstGeom>
            <a:noFill/>
            <a:ln>
              <a:noFill/>
            </a:ln>
          </p:spPr>
        </p:pic>
        <p:pic>
          <p:nvPicPr>
            <p:cNvPr id="206" name="Google Shape;206;p96"/>
            <p:cNvPicPr preferRelativeResize="0"/>
            <p:nvPr/>
          </p:nvPicPr>
          <p:blipFill rotWithShape="1">
            <a:blip r:embed="rId3">
              <a:alphaModFix/>
            </a:blip>
            <a:srcRect b="58679" l="0" r="44970" t="0"/>
            <a:stretch/>
          </p:blipFill>
          <p:spPr>
            <a:xfrm rot="5400000">
              <a:off x="6224511" y="3549401"/>
              <a:ext cx="1843601" cy="1344599"/>
            </a:xfrm>
            <a:prstGeom prst="rect">
              <a:avLst/>
            </a:prstGeom>
            <a:noFill/>
            <a:ln>
              <a:noFill/>
            </a:ln>
          </p:spPr>
        </p:pic>
      </p:grpSp>
      <p:pic>
        <p:nvPicPr>
          <p:cNvPr id="207" name="Google Shape;207;p96"/>
          <p:cNvPicPr preferRelativeResize="0"/>
          <p:nvPr/>
        </p:nvPicPr>
        <p:blipFill rotWithShape="1">
          <a:blip r:embed="rId4">
            <a:alphaModFix/>
          </a:blip>
          <a:srcRect b="0" l="0" r="65635" t="44769"/>
          <a:stretch/>
        </p:blipFill>
        <p:spPr>
          <a:xfrm>
            <a:off x="6964700" y="0"/>
            <a:ext cx="2179300" cy="2840799"/>
          </a:xfrm>
          <a:prstGeom prst="rect">
            <a:avLst/>
          </a:prstGeom>
          <a:noFill/>
          <a:ln>
            <a:noFill/>
          </a:ln>
        </p:spPr>
      </p:pic>
      <p:pic>
        <p:nvPicPr>
          <p:cNvPr id="208" name="Google Shape;208;p96"/>
          <p:cNvPicPr preferRelativeResize="0"/>
          <p:nvPr/>
        </p:nvPicPr>
        <p:blipFill rotWithShape="1">
          <a:blip r:embed="rId4">
            <a:alphaModFix/>
          </a:blip>
          <a:srcRect b="0" l="71875" r="0" t="46585"/>
          <a:stretch/>
        </p:blipFill>
        <p:spPr>
          <a:xfrm flipH="1" rot="10800000">
            <a:off x="-23600" y="2888976"/>
            <a:ext cx="1467326" cy="2260249"/>
          </a:xfrm>
          <a:prstGeom prst="rect">
            <a:avLst/>
          </a:prstGeom>
          <a:noFill/>
          <a:ln>
            <a:noFill/>
          </a:ln>
        </p:spPr>
      </p:pic>
      <p:sp>
        <p:nvSpPr>
          <p:cNvPr id="209" name="Google Shape;209;p96"/>
          <p:cNvSpPr txBox="1"/>
          <p:nvPr>
            <p:ph idx="7" type="subTitle"/>
          </p:nvPr>
        </p:nvSpPr>
        <p:spPr>
          <a:xfrm>
            <a:off x="779790" y="3050012"/>
            <a:ext cx="1938600" cy="50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PT Sans"/>
              <a:buNone/>
              <a:defRPr sz="2500">
                <a:latin typeface="DM Serif Display"/>
                <a:ea typeface="DM Serif Display"/>
                <a:cs typeface="DM Serif Display"/>
                <a:sym typeface="DM Serif Display"/>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10" name="Google Shape;210;p96"/>
          <p:cNvSpPr txBox="1"/>
          <p:nvPr>
            <p:ph idx="8" type="subTitle"/>
          </p:nvPr>
        </p:nvSpPr>
        <p:spPr>
          <a:xfrm>
            <a:off x="6427410" y="3050012"/>
            <a:ext cx="1936800" cy="50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PT Sans"/>
              <a:buNone/>
              <a:defRPr sz="2500">
                <a:latin typeface="DM Serif Display"/>
                <a:ea typeface="DM Serif Display"/>
                <a:cs typeface="DM Serif Display"/>
                <a:sym typeface="DM Serif Display"/>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211" name="Google Shape;211;p96"/>
          <p:cNvSpPr txBox="1"/>
          <p:nvPr>
            <p:ph idx="9" type="subTitle"/>
          </p:nvPr>
        </p:nvSpPr>
        <p:spPr>
          <a:xfrm>
            <a:off x="3603600" y="3050012"/>
            <a:ext cx="1936800" cy="50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PT Sans"/>
              <a:buNone/>
              <a:defRPr sz="2500">
                <a:latin typeface="DM Serif Display"/>
                <a:ea typeface="DM Serif Display"/>
                <a:cs typeface="DM Serif Display"/>
                <a:sym typeface="DM Serif Display"/>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7" name="Shape 17"/>
        <p:cNvGrpSpPr/>
        <p:nvPr/>
      </p:nvGrpSpPr>
      <p:grpSpPr>
        <a:xfrm>
          <a:off x="0" y="0"/>
          <a:ext cx="0" cy="0"/>
          <a:chOff x="0" y="0"/>
          <a:chExt cx="0" cy="0"/>
        </a:xfrm>
      </p:grpSpPr>
      <p:pic>
        <p:nvPicPr>
          <p:cNvPr id="18" name="Google Shape;18;p79"/>
          <p:cNvPicPr preferRelativeResize="0"/>
          <p:nvPr/>
        </p:nvPicPr>
        <p:blipFill rotWithShape="1">
          <a:blip r:embed="rId2">
            <a:alphaModFix amt="75000"/>
          </a:blip>
          <a:srcRect b="0" l="0" r="0" t="0"/>
          <a:stretch/>
        </p:blipFill>
        <p:spPr>
          <a:xfrm>
            <a:off x="0" y="0"/>
            <a:ext cx="9144000" cy="5143500"/>
          </a:xfrm>
          <a:prstGeom prst="rect">
            <a:avLst/>
          </a:prstGeom>
          <a:noFill/>
          <a:ln>
            <a:noFill/>
          </a:ln>
        </p:spPr>
      </p:pic>
      <p:sp>
        <p:nvSpPr>
          <p:cNvPr id="19" name="Google Shape;19;p79"/>
          <p:cNvSpPr txBox="1"/>
          <p:nvPr>
            <p:ph type="title"/>
          </p:nvPr>
        </p:nvSpPr>
        <p:spPr>
          <a:xfrm>
            <a:off x="712957" y="2664449"/>
            <a:ext cx="2405700" cy="72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0" name="Google Shape;20;p79"/>
          <p:cNvSpPr txBox="1"/>
          <p:nvPr>
            <p:ph idx="1" type="subTitle"/>
          </p:nvPr>
        </p:nvSpPr>
        <p:spPr>
          <a:xfrm>
            <a:off x="712957" y="3500741"/>
            <a:ext cx="2405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21" name="Google Shape;21;p79"/>
          <p:cNvSpPr txBox="1"/>
          <p:nvPr>
            <p:ph idx="2" type="title"/>
          </p:nvPr>
        </p:nvSpPr>
        <p:spPr>
          <a:xfrm>
            <a:off x="6025343" y="2664449"/>
            <a:ext cx="2405700" cy="72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 name="Google Shape;22;p79"/>
          <p:cNvSpPr txBox="1"/>
          <p:nvPr>
            <p:ph idx="3" type="subTitle"/>
          </p:nvPr>
        </p:nvSpPr>
        <p:spPr>
          <a:xfrm>
            <a:off x="6025343" y="3500741"/>
            <a:ext cx="2405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23" name="Google Shape;23;p79"/>
          <p:cNvSpPr txBox="1"/>
          <p:nvPr>
            <p:ph idx="4" type="title"/>
          </p:nvPr>
        </p:nvSpPr>
        <p:spPr>
          <a:xfrm flipH="1">
            <a:off x="3369150" y="2664449"/>
            <a:ext cx="2405700" cy="720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4" name="Google Shape;24;p79"/>
          <p:cNvSpPr txBox="1"/>
          <p:nvPr>
            <p:ph idx="5" type="subTitle"/>
          </p:nvPr>
        </p:nvSpPr>
        <p:spPr>
          <a:xfrm flipH="1">
            <a:off x="3369150" y="3500741"/>
            <a:ext cx="2405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25" name="Google Shape;25;p79"/>
          <p:cNvSpPr txBox="1"/>
          <p:nvPr>
            <p:ph idx="6" type="title"/>
          </p:nvPr>
        </p:nvSpPr>
        <p:spPr>
          <a:xfrm>
            <a:off x="1548457" y="1782825"/>
            <a:ext cx="734700" cy="61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25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6" name="Google Shape;26;p79"/>
          <p:cNvSpPr txBox="1"/>
          <p:nvPr>
            <p:ph idx="7" type="title"/>
          </p:nvPr>
        </p:nvSpPr>
        <p:spPr>
          <a:xfrm flipH="1">
            <a:off x="4204650" y="1782825"/>
            <a:ext cx="734700" cy="61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25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7" name="Google Shape;27;p79"/>
          <p:cNvSpPr txBox="1"/>
          <p:nvPr>
            <p:ph idx="8" type="title"/>
          </p:nvPr>
        </p:nvSpPr>
        <p:spPr>
          <a:xfrm>
            <a:off x="6860843" y="1782825"/>
            <a:ext cx="734700" cy="611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b="1" sz="2500">
                <a:solidFill>
                  <a:schemeClr val="dk1"/>
                </a:solidFill>
              </a:defRPr>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28" name="Google Shape;28;p79"/>
          <p:cNvSpPr txBox="1"/>
          <p:nvPr>
            <p:ph idx="9"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pic>
        <p:nvPicPr>
          <p:cNvPr id="29" name="Google Shape;29;p79"/>
          <p:cNvPicPr preferRelativeResize="0"/>
          <p:nvPr/>
        </p:nvPicPr>
        <p:blipFill rotWithShape="1">
          <a:blip r:embed="rId3">
            <a:alphaModFix/>
          </a:blip>
          <a:srcRect b="0" l="60643" r="0" t="46585"/>
          <a:stretch/>
        </p:blipFill>
        <p:spPr>
          <a:xfrm>
            <a:off x="0" y="0"/>
            <a:ext cx="2053325" cy="2260249"/>
          </a:xfrm>
          <a:prstGeom prst="rect">
            <a:avLst/>
          </a:prstGeom>
          <a:noFill/>
          <a:ln>
            <a:noFill/>
          </a:ln>
        </p:spPr>
      </p:pic>
      <p:grpSp>
        <p:nvGrpSpPr>
          <p:cNvPr id="30" name="Google Shape;30;p79"/>
          <p:cNvGrpSpPr/>
          <p:nvPr/>
        </p:nvGrpSpPr>
        <p:grpSpPr>
          <a:xfrm flipH="1">
            <a:off x="1" y="3863923"/>
            <a:ext cx="2296150" cy="1282479"/>
            <a:chOff x="6474015" y="3299909"/>
            <a:chExt cx="2665603" cy="1488830"/>
          </a:xfrm>
        </p:grpSpPr>
        <p:pic>
          <p:nvPicPr>
            <p:cNvPr id="31" name="Google Shape;31;p79"/>
            <p:cNvPicPr preferRelativeResize="0"/>
            <p:nvPr/>
          </p:nvPicPr>
          <p:blipFill rotWithShape="1">
            <a:blip r:embed="rId4">
              <a:alphaModFix/>
            </a:blip>
            <a:srcRect b="58679" l="0" r="55559" t="0"/>
            <a:stretch/>
          </p:blipFill>
          <p:spPr>
            <a:xfrm flipH="1" rot="-5400000">
              <a:off x="7722897" y="3372016"/>
              <a:ext cx="1488828" cy="1344613"/>
            </a:xfrm>
            <a:prstGeom prst="rect">
              <a:avLst/>
            </a:prstGeom>
            <a:noFill/>
            <a:ln>
              <a:noFill/>
            </a:ln>
          </p:spPr>
        </p:pic>
        <p:pic>
          <p:nvPicPr>
            <p:cNvPr id="32" name="Google Shape;32;p79"/>
            <p:cNvPicPr preferRelativeResize="0"/>
            <p:nvPr/>
          </p:nvPicPr>
          <p:blipFill rotWithShape="1">
            <a:blip r:embed="rId4">
              <a:alphaModFix/>
            </a:blip>
            <a:srcRect b="58679" l="0" r="56501" t="0"/>
            <a:stretch/>
          </p:blipFill>
          <p:spPr>
            <a:xfrm rot="5400000">
              <a:off x="6417697" y="3387836"/>
              <a:ext cx="1457220" cy="1344585"/>
            </a:xfrm>
            <a:prstGeom prst="rect">
              <a:avLst/>
            </a:prstGeom>
            <a:noFill/>
            <a:ln>
              <a:noFill/>
            </a:ln>
          </p:spPr>
        </p:pic>
      </p:grpSp>
      <p:pic>
        <p:nvPicPr>
          <p:cNvPr id="33" name="Google Shape;33;p79"/>
          <p:cNvPicPr preferRelativeResize="0"/>
          <p:nvPr/>
        </p:nvPicPr>
        <p:blipFill rotWithShape="1">
          <a:blip r:embed="rId4">
            <a:alphaModFix/>
          </a:blip>
          <a:srcRect b="0" l="0" r="44970" t="0"/>
          <a:stretch/>
        </p:blipFill>
        <p:spPr>
          <a:xfrm flipH="1" rot="5400000">
            <a:off x="6595224" y="-705200"/>
            <a:ext cx="1843576" cy="32540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2" name="Shape 212"/>
        <p:cNvGrpSpPr/>
        <p:nvPr/>
      </p:nvGrpSpPr>
      <p:grpSpPr>
        <a:xfrm>
          <a:off x="0" y="0"/>
          <a:ext cx="0" cy="0"/>
          <a:chOff x="0" y="0"/>
          <a:chExt cx="0" cy="0"/>
        </a:xfrm>
      </p:grpSpPr>
      <p:pic>
        <p:nvPicPr>
          <p:cNvPr id="213" name="Google Shape;213;p97"/>
          <p:cNvPicPr preferRelativeResize="0"/>
          <p:nvPr/>
        </p:nvPicPr>
        <p:blipFill rotWithShape="1">
          <a:blip r:embed="rId2">
            <a:alphaModFix amt="80000"/>
          </a:blip>
          <a:srcRect b="0" l="0" r="0" t="0"/>
          <a:stretch/>
        </p:blipFill>
        <p:spPr>
          <a:xfrm flipH="1">
            <a:off x="0" y="0"/>
            <a:ext cx="9144000" cy="5143500"/>
          </a:xfrm>
          <a:prstGeom prst="rect">
            <a:avLst/>
          </a:prstGeom>
          <a:noFill/>
          <a:ln>
            <a:noFill/>
          </a:ln>
        </p:spPr>
      </p:pic>
      <p:sp>
        <p:nvSpPr>
          <p:cNvPr id="214" name="Google Shape;214;p97"/>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pic>
        <p:nvPicPr>
          <p:cNvPr id="215" name="Google Shape;215;p97"/>
          <p:cNvPicPr preferRelativeResize="0"/>
          <p:nvPr/>
        </p:nvPicPr>
        <p:blipFill rotWithShape="1">
          <a:blip r:embed="rId3">
            <a:alphaModFix/>
          </a:blip>
          <a:srcRect b="0" l="0" r="67201" t="44949"/>
          <a:stretch/>
        </p:blipFill>
        <p:spPr>
          <a:xfrm>
            <a:off x="7063975" y="0"/>
            <a:ext cx="2080025" cy="2831474"/>
          </a:xfrm>
          <a:prstGeom prst="rect">
            <a:avLst/>
          </a:prstGeom>
          <a:noFill/>
          <a:ln>
            <a:noFill/>
          </a:ln>
        </p:spPr>
      </p:pic>
      <p:pic>
        <p:nvPicPr>
          <p:cNvPr id="216" name="Google Shape;216;p97"/>
          <p:cNvPicPr preferRelativeResize="0"/>
          <p:nvPr/>
        </p:nvPicPr>
        <p:blipFill rotWithShape="1">
          <a:blip r:embed="rId3">
            <a:alphaModFix/>
          </a:blip>
          <a:srcRect b="31519" l="63956" r="0" t="0"/>
          <a:stretch/>
        </p:blipFill>
        <p:spPr>
          <a:xfrm>
            <a:off x="0" y="2496475"/>
            <a:ext cx="1717875" cy="264702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17" name="Shape 217"/>
        <p:cNvGrpSpPr/>
        <p:nvPr/>
      </p:nvGrpSpPr>
      <p:grpSpPr>
        <a:xfrm>
          <a:off x="0" y="0"/>
          <a:ext cx="0" cy="0"/>
          <a:chOff x="0" y="0"/>
          <a:chExt cx="0" cy="0"/>
        </a:xfrm>
      </p:grpSpPr>
      <p:pic>
        <p:nvPicPr>
          <p:cNvPr id="218" name="Google Shape;218;p98"/>
          <p:cNvPicPr preferRelativeResize="0"/>
          <p:nvPr/>
        </p:nvPicPr>
        <p:blipFill rotWithShape="1">
          <a:blip r:embed="rId2">
            <a:alphaModFix amt="80000"/>
          </a:blip>
          <a:srcRect b="0" l="0" r="0" t="0"/>
          <a:stretch/>
        </p:blipFill>
        <p:spPr>
          <a:xfrm flipH="1">
            <a:off x="0" y="0"/>
            <a:ext cx="9144000" cy="5143500"/>
          </a:xfrm>
          <a:prstGeom prst="rect">
            <a:avLst/>
          </a:prstGeom>
          <a:noFill/>
          <a:ln>
            <a:noFill/>
          </a:ln>
        </p:spPr>
      </p:pic>
      <p:sp>
        <p:nvSpPr>
          <p:cNvPr id="219" name="Google Shape;219;p98"/>
          <p:cNvSpPr txBox="1"/>
          <p:nvPr>
            <p:ph type="title"/>
          </p:nvPr>
        </p:nvSpPr>
        <p:spPr>
          <a:xfrm>
            <a:off x="1891358" y="1581988"/>
            <a:ext cx="25050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0" name="Google Shape;220;p98"/>
          <p:cNvSpPr txBox="1"/>
          <p:nvPr>
            <p:ph idx="1" type="subTitle"/>
          </p:nvPr>
        </p:nvSpPr>
        <p:spPr>
          <a:xfrm>
            <a:off x="1891358" y="1870857"/>
            <a:ext cx="2505000" cy="66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221" name="Google Shape;221;p98"/>
          <p:cNvSpPr txBox="1"/>
          <p:nvPr>
            <p:ph idx="2" type="title"/>
          </p:nvPr>
        </p:nvSpPr>
        <p:spPr>
          <a:xfrm>
            <a:off x="5632870" y="1581988"/>
            <a:ext cx="25050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2" name="Google Shape;222;p98"/>
          <p:cNvSpPr txBox="1"/>
          <p:nvPr>
            <p:ph idx="3" type="subTitle"/>
          </p:nvPr>
        </p:nvSpPr>
        <p:spPr>
          <a:xfrm>
            <a:off x="5632870" y="1870857"/>
            <a:ext cx="2505000" cy="66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223" name="Google Shape;223;p98"/>
          <p:cNvSpPr txBox="1"/>
          <p:nvPr>
            <p:ph idx="4" type="title"/>
          </p:nvPr>
        </p:nvSpPr>
        <p:spPr>
          <a:xfrm>
            <a:off x="1891358" y="3105993"/>
            <a:ext cx="25008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4" name="Google Shape;224;p98"/>
          <p:cNvSpPr txBox="1"/>
          <p:nvPr>
            <p:ph idx="5" type="subTitle"/>
          </p:nvPr>
        </p:nvSpPr>
        <p:spPr>
          <a:xfrm>
            <a:off x="1891358" y="3394862"/>
            <a:ext cx="2505000" cy="66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225" name="Google Shape;225;p98"/>
          <p:cNvSpPr txBox="1"/>
          <p:nvPr>
            <p:ph idx="6" type="title"/>
          </p:nvPr>
        </p:nvSpPr>
        <p:spPr>
          <a:xfrm>
            <a:off x="5632870" y="3105993"/>
            <a:ext cx="25050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b="0"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226" name="Google Shape;226;p98"/>
          <p:cNvSpPr txBox="1"/>
          <p:nvPr>
            <p:ph idx="7" type="subTitle"/>
          </p:nvPr>
        </p:nvSpPr>
        <p:spPr>
          <a:xfrm>
            <a:off x="5632870" y="3394862"/>
            <a:ext cx="2505000" cy="665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227" name="Google Shape;227;p98"/>
          <p:cNvSpPr txBox="1"/>
          <p:nvPr>
            <p:ph idx="8"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pic>
        <p:nvPicPr>
          <p:cNvPr id="228" name="Google Shape;228;p98"/>
          <p:cNvPicPr preferRelativeResize="0"/>
          <p:nvPr/>
        </p:nvPicPr>
        <p:blipFill rotWithShape="1">
          <a:blip r:embed="rId3">
            <a:alphaModFix/>
          </a:blip>
          <a:srcRect b="57963" l="0" r="65832" t="0"/>
          <a:stretch/>
        </p:blipFill>
        <p:spPr>
          <a:xfrm>
            <a:off x="6977250" y="2981325"/>
            <a:ext cx="2166750" cy="2162176"/>
          </a:xfrm>
          <a:prstGeom prst="rect">
            <a:avLst/>
          </a:prstGeom>
          <a:noFill/>
          <a:ln>
            <a:noFill/>
          </a:ln>
        </p:spPr>
      </p:pic>
      <p:pic>
        <p:nvPicPr>
          <p:cNvPr id="229" name="Google Shape;229;p98"/>
          <p:cNvPicPr preferRelativeResize="0"/>
          <p:nvPr/>
        </p:nvPicPr>
        <p:blipFill rotWithShape="1">
          <a:blip r:embed="rId3">
            <a:alphaModFix/>
          </a:blip>
          <a:srcRect b="0" l="60148" r="0" t="62145"/>
          <a:stretch/>
        </p:blipFill>
        <p:spPr>
          <a:xfrm>
            <a:off x="-1" y="0"/>
            <a:ext cx="2527176" cy="1947050"/>
          </a:xfrm>
          <a:prstGeom prst="rect">
            <a:avLst/>
          </a:prstGeom>
          <a:noFill/>
          <a:ln>
            <a:noFill/>
          </a:ln>
        </p:spPr>
      </p:pic>
      <p:grpSp>
        <p:nvGrpSpPr>
          <p:cNvPr id="230" name="Google Shape;230;p98"/>
          <p:cNvGrpSpPr/>
          <p:nvPr/>
        </p:nvGrpSpPr>
        <p:grpSpPr>
          <a:xfrm flipH="1" rot="-5400000">
            <a:off x="7201885" y="354041"/>
            <a:ext cx="2296143" cy="1588078"/>
            <a:chOff x="6474012" y="3299900"/>
            <a:chExt cx="2665594" cy="1843601"/>
          </a:xfrm>
        </p:grpSpPr>
        <p:pic>
          <p:nvPicPr>
            <p:cNvPr id="231" name="Google Shape;231;p98"/>
            <p:cNvPicPr preferRelativeResize="0"/>
            <p:nvPr/>
          </p:nvPicPr>
          <p:blipFill rotWithShape="1">
            <a:blip r:embed="rId4">
              <a:alphaModFix/>
            </a:blip>
            <a:srcRect b="58679" l="0" r="44970" t="0"/>
            <a:stretch/>
          </p:blipFill>
          <p:spPr>
            <a:xfrm flipH="1" rot="-5400000">
              <a:off x="7545506" y="3549401"/>
              <a:ext cx="1843601" cy="1344599"/>
            </a:xfrm>
            <a:prstGeom prst="rect">
              <a:avLst/>
            </a:prstGeom>
            <a:noFill/>
            <a:ln>
              <a:noFill/>
            </a:ln>
          </p:spPr>
        </p:pic>
        <p:pic>
          <p:nvPicPr>
            <p:cNvPr id="232" name="Google Shape;232;p98"/>
            <p:cNvPicPr preferRelativeResize="0"/>
            <p:nvPr/>
          </p:nvPicPr>
          <p:blipFill rotWithShape="1">
            <a:blip r:embed="rId4">
              <a:alphaModFix/>
            </a:blip>
            <a:srcRect b="58679" l="0" r="44970" t="0"/>
            <a:stretch/>
          </p:blipFill>
          <p:spPr>
            <a:xfrm rot="5400000">
              <a:off x="6224511" y="3549401"/>
              <a:ext cx="1843601" cy="1344599"/>
            </a:xfrm>
            <a:prstGeom prst="rect">
              <a:avLst/>
            </a:prstGeom>
            <a:noFill/>
            <a:ln>
              <a:noFill/>
            </a:ln>
          </p:spPr>
        </p:pic>
      </p:grpSp>
      <p:pic>
        <p:nvPicPr>
          <p:cNvPr id="233" name="Google Shape;233;p98"/>
          <p:cNvPicPr preferRelativeResize="0"/>
          <p:nvPr/>
        </p:nvPicPr>
        <p:blipFill rotWithShape="1">
          <a:blip r:embed="rId3">
            <a:alphaModFix/>
          </a:blip>
          <a:srcRect b="59794" l="59849" r="0" t="0"/>
          <a:stretch/>
        </p:blipFill>
        <p:spPr>
          <a:xfrm>
            <a:off x="-1" y="3075525"/>
            <a:ext cx="2546225" cy="20679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22_1">
    <p:spTree>
      <p:nvGrpSpPr>
        <p:cNvPr id="234" name="Shape 234"/>
        <p:cNvGrpSpPr/>
        <p:nvPr/>
      </p:nvGrpSpPr>
      <p:grpSpPr>
        <a:xfrm>
          <a:off x="0" y="0"/>
          <a:ext cx="0" cy="0"/>
          <a:chOff x="0" y="0"/>
          <a:chExt cx="0" cy="0"/>
        </a:xfrm>
      </p:grpSpPr>
      <p:pic>
        <p:nvPicPr>
          <p:cNvPr id="235" name="Google Shape;235;p99"/>
          <p:cNvPicPr preferRelativeResize="0"/>
          <p:nvPr/>
        </p:nvPicPr>
        <p:blipFill rotWithShape="1">
          <a:blip r:embed="rId2">
            <a:alphaModFix amt="80000"/>
          </a:blip>
          <a:srcRect b="0" l="0" r="0" t="0"/>
          <a:stretch/>
        </p:blipFill>
        <p:spPr>
          <a:xfrm flipH="1">
            <a:off x="0" y="0"/>
            <a:ext cx="9144000" cy="5143500"/>
          </a:xfrm>
          <a:prstGeom prst="rect">
            <a:avLst/>
          </a:prstGeom>
          <a:noFill/>
          <a:ln>
            <a:noFill/>
          </a:ln>
        </p:spPr>
      </p:pic>
      <p:pic>
        <p:nvPicPr>
          <p:cNvPr id="236" name="Google Shape;236;p99"/>
          <p:cNvPicPr preferRelativeResize="0"/>
          <p:nvPr/>
        </p:nvPicPr>
        <p:blipFill rotWithShape="1">
          <a:blip r:embed="rId3">
            <a:alphaModFix/>
          </a:blip>
          <a:srcRect b="0" l="0" r="44970" t="0"/>
          <a:stretch/>
        </p:blipFill>
        <p:spPr>
          <a:xfrm flipH="1" rot="5400000">
            <a:off x="6595224" y="-705200"/>
            <a:ext cx="1843576" cy="3254000"/>
          </a:xfrm>
          <a:prstGeom prst="rect">
            <a:avLst/>
          </a:prstGeom>
          <a:noFill/>
          <a:ln>
            <a:noFill/>
          </a:ln>
        </p:spPr>
      </p:pic>
      <p:sp>
        <p:nvSpPr>
          <p:cNvPr id="237" name="Google Shape;237;p99"/>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pic>
        <p:nvPicPr>
          <p:cNvPr id="238" name="Google Shape;238;p99"/>
          <p:cNvPicPr preferRelativeResize="0"/>
          <p:nvPr/>
        </p:nvPicPr>
        <p:blipFill rotWithShape="1">
          <a:blip r:embed="rId4">
            <a:alphaModFix/>
          </a:blip>
          <a:srcRect b="0" l="60643" r="0" t="70112"/>
          <a:stretch/>
        </p:blipFill>
        <p:spPr>
          <a:xfrm rot="-5400000">
            <a:off x="-389394" y="3484475"/>
            <a:ext cx="2053325" cy="1264725"/>
          </a:xfrm>
          <a:prstGeom prst="rect">
            <a:avLst/>
          </a:prstGeom>
          <a:noFill/>
          <a:ln>
            <a:noFill/>
          </a:ln>
        </p:spPr>
      </p:pic>
      <p:grpSp>
        <p:nvGrpSpPr>
          <p:cNvPr id="239" name="Google Shape;239;p99"/>
          <p:cNvGrpSpPr/>
          <p:nvPr/>
        </p:nvGrpSpPr>
        <p:grpSpPr>
          <a:xfrm flipH="1" rot="10800000">
            <a:off x="9" y="-9"/>
            <a:ext cx="2296143" cy="1588078"/>
            <a:chOff x="6474012" y="3299900"/>
            <a:chExt cx="2665594" cy="1843601"/>
          </a:xfrm>
        </p:grpSpPr>
        <p:pic>
          <p:nvPicPr>
            <p:cNvPr id="240" name="Google Shape;240;p99"/>
            <p:cNvPicPr preferRelativeResize="0"/>
            <p:nvPr/>
          </p:nvPicPr>
          <p:blipFill rotWithShape="1">
            <a:blip r:embed="rId3">
              <a:alphaModFix/>
            </a:blip>
            <a:srcRect b="58679" l="0" r="44970" t="0"/>
            <a:stretch/>
          </p:blipFill>
          <p:spPr>
            <a:xfrm flipH="1" rot="-5400000">
              <a:off x="7545506" y="3549401"/>
              <a:ext cx="1843601" cy="1344599"/>
            </a:xfrm>
            <a:prstGeom prst="rect">
              <a:avLst/>
            </a:prstGeom>
            <a:noFill/>
            <a:ln>
              <a:noFill/>
            </a:ln>
          </p:spPr>
        </p:pic>
        <p:pic>
          <p:nvPicPr>
            <p:cNvPr id="241" name="Google Shape;241;p99"/>
            <p:cNvPicPr preferRelativeResize="0"/>
            <p:nvPr/>
          </p:nvPicPr>
          <p:blipFill rotWithShape="1">
            <a:blip r:embed="rId3">
              <a:alphaModFix/>
            </a:blip>
            <a:srcRect b="58679" l="0" r="44970" t="0"/>
            <a:stretch/>
          </p:blipFill>
          <p:spPr>
            <a:xfrm rot="5400000">
              <a:off x="6224511" y="3549401"/>
              <a:ext cx="1843601" cy="1344599"/>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3">
    <p:spTree>
      <p:nvGrpSpPr>
        <p:cNvPr id="242" name="Shape 242"/>
        <p:cNvGrpSpPr/>
        <p:nvPr/>
      </p:nvGrpSpPr>
      <p:grpSpPr>
        <a:xfrm>
          <a:off x="0" y="0"/>
          <a:ext cx="0" cy="0"/>
          <a:chOff x="0" y="0"/>
          <a:chExt cx="0" cy="0"/>
        </a:xfrm>
      </p:grpSpPr>
      <p:pic>
        <p:nvPicPr>
          <p:cNvPr id="243" name="Google Shape;243;p100"/>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pic>
        <p:nvPicPr>
          <p:cNvPr id="244" name="Google Shape;244;p100"/>
          <p:cNvPicPr preferRelativeResize="0"/>
          <p:nvPr/>
        </p:nvPicPr>
        <p:blipFill rotWithShape="1">
          <a:blip r:embed="rId3">
            <a:alphaModFix/>
          </a:blip>
          <a:srcRect b="0" l="0" r="0" t="0"/>
          <a:stretch/>
        </p:blipFill>
        <p:spPr>
          <a:xfrm>
            <a:off x="1401117" y="0"/>
            <a:ext cx="6341766" cy="5143500"/>
          </a:xfrm>
          <a:prstGeom prst="rect">
            <a:avLst/>
          </a:prstGeom>
          <a:noFill/>
          <a:ln>
            <a:noFill/>
          </a:ln>
        </p:spPr>
      </p:pic>
      <p:sp>
        <p:nvSpPr>
          <p:cNvPr id="245" name="Google Shape;245;p100"/>
          <p:cNvSpPr txBox="1"/>
          <p:nvPr>
            <p:ph type="title"/>
          </p:nvPr>
        </p:nvSpPr>
        <p:spPr>
          <a:xfrm>
            <a:off x="713250" y="2375487"/>
            <a:ext cx="7717500" cy="1056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500">
                <a:solidFill>
                  <a:schemeClr val="lt1"/>
                </a:solidFill>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6" name="Google Shape;246;p100"/>
          <p:cNvSpPr txBox="1"/>
          <p:nvPr>
            <p:ph idx="2" type="title"/>
          </p:nvPr>
        </p:nvSpPr>
        <p:spPr>
          <a:xfrm>
            <a:off x="4114800" y="1461956"/>
            <a:ext cx="914400" cy="690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6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47" name="Google Shape;247;p100"/>
          <p:cNvSpPr txBox="1"/>
          <p:nvPr>
            <p:ph idx="1" type="subTitle"/>
          </p:nvPr>
        </p:nvSpPr>
        <p:spPr>
          <a:xfrm>
            <a:off x="2542200" y="3514009"/>
            <a:ext cx="40596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sz="1600">
                <a:solidFill>
                  <a:schemeClr val="dk1"/>
                </a:solidFill>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grpSp>
        <p:nvGrpSpPr>
          <p:cNvPr id="248" name="Google Shape;248;p100"/>
          <p:cNvGrpSpPr/>
          <p:nvPr/>
        </p:nvGrpSpPr>
        <p:grpSpPr>
          <a:xfrm flipH="1" rot="5400000">
            <a:off x="-354040" y="354041"/>
            <a:ext cx="2296143" cy="1588078"/>
            <a:chOff x="6474012" y="3299900"/>
            <a:chExt cx="2665594" cy="1843601"/>
          </a:xfrm>
        </p:grpSpPr>
        <p:pic>
          <p:nvPicPr>
            <p:cNvPr id="249" name="Google Shape;249;p100"/>
            <p:cNvPicPr preferRelativeResize="0"/>
            <p:nvPr/>
          </p:nvPicPr>
          <p:blipFill rotWithShape="1">
            <a:blip r:embed="rId4">
              <a:alphaModFix/>
            </a:blip>
            <a:srcRect b="58679" l="0" r="44970" t="0"/>
            <a:stretch/>
          </p:blipFill>
          <p:spPr>
            <a:xfrm flipH="1" rot="-5400000">
              <a:off x="7545506" y="3549401"/>
              <a:ext cx="1843601" cy="1344599"/>
            </a:xfrm>
            <a:prstGeom prst="rect">
              <a:avLst/>
            </a:prstGeom>
            <a:noFill/>
            <a:ln>
              <a:noFill/>
            </a:ln>
          </p:spPr>
        </p:pic>
        <p:pic>
          <p:nvPicPr>
            <p:cNvPr id="250" name="Google Shape;250;p100"/>
            <p:cNvPicPr preferRelativeResize="0"/>
            <p:nvPr/>
          </p:nvPicPr>
          <p:blipFill rotWithShape="1">
            <a:blip r:embed="rId4">
              <a:alphaModFix/>
            </a:blip>
            <a:srcRect b="58679" l="0" r="44970" t="0"/>
            <a:stretch/>
          </p:blipFill>
          <p:spPr>
            <a:xfrm rot="5400000">
              <a:off x="6224511" y="3549401"/>
              <a:ext cx="1843601" cy="1344599"/>
            </a:xfrm>
            <a:prstGeom prst="rect">
              <a:avLst/>
            </a:prstGeom>
            <a:noFill/>
            <a:ln>
              <a:noFill/>
            </a:ln>
          </p:spPr>
        </p:pic>
      </p:grpSp>
      <p:pic>
        <p:nvPicPr>
          <p:cNvPr id="251" name="Google Shape;251;p100"/>
          <p:cNvPicPr preferRelativeResize="0"/>
          <p:nvPr/>
        </p:nvPicPr>
        <p:blipFill rotWithShape="1">
          <a:blip r:embed="rId4">
            <a:alphaModFix/>
          </a:blip>
          <a:srcRect b="0" l="0" r="44970" t="0"/>
          <a:stretch/>
        </p:blipFill>
        <p:spPr>
          <a:xfrm flipH="1" rot="5400000">
            <a:off x="6595224" y="-705200"/>
            <a:ext cx="1843576" cy="32540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4_1_1">
    <p:spTree>
      <p:nvGrpSpPr>
        <p:cNvPr id="252" name="Shape 252"/>
        <p:cNvGrpSpPr/>
        <p:nvPr/>
      </p:nvGrpSpPr>
      <p:grpSpPr>
        <a:xfrm>
          <a:off x="0" y="0"/>
          <a:ext cx="0" cy="0"/>
          <a:chOff x="0" y="0"/>
          <a:chExt cx="0" cy="0"/>
        </a:xfrm>
      </p:grpSpPr>
      <p:pic>
        <p:nvPicPr>
          <p:cNvPr id="253" name="Google Shape;253;p101"/>
          <p:cNvPicPr preferRelativeResize="0"/>
          <p:nvPr/>
        </p:nvPicPr>
        <p:blipFill rotWithShape="1">
          <a:blip r:embed="rId2">
            <a:alphaModFix amt="80000"/>
          </a:blip>
          <a:srcRect b="0" l="0" r="0" t="0"/>
          <a:stretch/>
        </p:blipFill>
        <p:spPr>
          <a:xfrm flipH="1" rot="10800000">
            <a:off x="0" y="0"/>
            <a:ext cx="9144000" cy="5143500"/>
          </a:xfrm>
          <a:prstGeom prst="rect">
            <a:avLst/>
          </a:prstGeom>
          <a:noFill/>
          <a:ln>
            <a:noFill/>
          </a:ln>
        </p:spPr>
      </p:pic>
      <p:sp>
        <p:nvSpPr>
          <p:cNvPr id="254" name="Google Shape;254;p101"/>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55" name="Google Shape;255;p101"/>
          <p:cNvSpPr txBox="1"/>
          <p:nvPr>
            <p:ph idx="2" type="title"/>
          </p:nvPr>
        </p:nvSpPr>
        <p:spPr>
          <a:xfrm>
            <a:off x="3268731" y="1333238"/>
            <a:ext cx="35877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b="0" sz="2500">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56" name="Google Shape;256;p101"/>
          <p:cNvSpPr txBox="1"/>
          <p:nvPr>
            <p:ph idx="1" type="subTitle"/>
          </p:nvPr>
        </p:nvSpPr>
        <p:spPr>
          <a:xfrm>
            <a:off x="3268471" y="1636650"/>
            <a:ext cx="3587700" cy="54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7" name="Google Shape;257;p101"/>
          <p:cNvSpPr txBox="1"/>
          <p:nvPr>
            <p:ph idx="3" type="title"/>
          </p:nvPr>
        </p:nvSpPr>
        <p:spPr>
          <a:xfrm>
            <a:off x="3268856" y="2495288"/>
            <a:ext cx="35877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b="0" sz="2500">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58" name="Google Shape;258;p101"/>
          <p:cNvSpPr txBox="1"/>
          <p:nvPr>
            <p:ph idx="4" type="subTitle"/>
          </p:nvPr>
        </p:nvSpPr>
        <p:spPr>
          <a:xfrm>
            <a:off x="3268596" y="2798700"/>
            <a:ext cx="3587700" cy="54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59" name="Google Shape;259;p101"/>
          <p:cNvSpPr txBox="1"/>
          <p:nvPr>
            <p:ph idx="5" type="title"/>
          </p:nvPr>
        </p:nvSpPr>
        <p:spPr>
          <a:xfrm>
            <a:off x="3268606" y="3657338"/>
            <a:ext cx="35877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b="0" sz="2500">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60" name="Google Shape;260;p101"/>
          <p:cNvSpPr txBox="1"/>
          <p:nvPr>
            <p:ph idx="6" type="subTitle"/>
          </p:nvPr>
        </p:nvSpPr>
        <p:spPr>
          <a:xfrm>
            <a:off x="3268346" y="3960750"/>
            <a:ext cx="3587700" cy="540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261" name="Google Shape;261;p101"/>
          <p:cNvGrpSpPr/>
          <p:nvPr/>
        </p:nvGrpSpPr>
        <p:grpSpPr>
          <a:xfrm flipH="1" rot="-5400000">
            <a:off x="7201885" y="3215041"/>
            <a:ext cx="2296143" cy="1588078"/>
            <a:chOff x="6474012" y="3299900"/>
            <a:chExt cx="2665594" cy="1843601"/>
          </a:xfrm>
        </p:grpSpPr>
        <p:pic>
          <p:nvPicPr>
            <p:cNvPr id="262" name="Google Shape;262;p101"/>
            <p:cNvPicPr preferRelativeResize="0"/>
            <p:nvPr/>
          </p:nvPicPr>
          <p:blipFill rotWithShape="1">
            <a:blip r:embed="rId3">
              <a:alphaModFix/>
            </a:blip>
            <a:srcRect b="58679" l="0" r="44970" t="0"/>
            <a:stretch/>
          </p:blipFill>
          <p:spPr>
            <a:xfrm flipH="1" rot="-5400000">
              <a:off x="7545506" y="3549401"/>
              <a:ext cx="1843601" cy="1344599"/>
            </a:xfrm>
            <a:prstGeom prst="rect">
              <a:avLst/>
            </a:prstGeom>
            <a:noFill/>
            <a:ln>
              <a:noFill/>
            </a:ln>
          </p:spPr>
        </p:pic>
        <p:pic>
          <p:nvPicPr>
            <p:cNvPr id="263" name="Google Shape;263;p101"/>
            <p:cNvPicPr preferRelativeResize="0"/>
            <p:nvPr/>
          </p:nvPicPr>
          <p:blipFill rotWithShape="1">
            <a:blip r:embed="rId3">
              <a:alphaModFix/>
            </a:blip>
            <a:srcRect b="58679" l="0" r="44970" t="0"/>
            <a:stretch/>
          </p:blipFill>
          <p:spPr>
            <a:xfrm rot="5400000">
              <a:off x="6224511" y="3549401"/>
              <a:ext cx="1843601" cy="1344599"/>
            </a:xfrm>
            <a:prstGeom prst="rect">
              <a:avLst/>
            </a:prstGeom>
            <a:noFill/>
            <a:ln>
              <a:noFill/>
            </a:ln>
          </p:spPr>
        </p:pic>
      </p:grpSp>
      <p:grpSp>
        <p:nvGrpSpPr>
          <p:cNvPr id="264" name="Google Shape;264;p101"/>
          <p:cNvGrpSpPr/>
          <p:nvPr/>
        </p:nvGrpSpPr>
        <p:grpSpPr>
          <a:xfrm flipH="1" rot="10800000">
            <a:off x="-9516" y="-25946"/>
            <a:ext cx="2296143" cy="1588078"/>
            <a:chOff x="6474012" y="3299900"/>
            <a:chExt cx="2665594" cy="1843601"/>
          </a:xfrm>
        </p:grpSpPr>
        <p:pic>
          <p:nvPicPr>
            <p:cNvPr id="265" name="Google Shape;265;p101"/>
            <p:cNvPicPr preferRelativeResize="0"/>
            <p:nvPr/>
          </p:nvPicPr>
          <p:blipFill rotWithShape="1">
            <a:blip r:embed="rId3">
              <a:alphaModFix/>
            </a:blip>
            <a:srcRect b="58679" l="0" r="44970" t="0"/>
            <a:stretch/>
          </p:blipFill>
          <p:spPr>
            <a:xfrm flipH="1" rot="-5400000">
              <a:off x="7545506" y="3549401"/>
              <a:ext cx="1843601" cy="1344599"/>
            </a:xfrm>
            <a:prstGeom prst="rect">
              <a:avLst/>
            </a:prstGeom>
            <a:noFill/>
            <a:ln>
              <a:noFill/>
            </a:ln>
          </p:spPr>
        </p:pic>
        <p:pic>
          <p:nvPicPr>
            <p:cNvPr id="266" name="Google Shape;266;p101"/>
            <p:cNvPicPr preferRelativeResize="0"/>
            <p:nvPr/>
          </p:nvPicPr>
          <p:blipFill rotWithShape="1">
            <a:blip r:embed="rId3">
              <a:alphaModFix/>
            </a:blip>
            <a:srcRect b="58679" l="0" r="44970" t="0"/>
            <a:stretch/>
          </p:blipFill>
          <p:spPr>
            <a:xfrm rot="5400000">
              <a:off x="6224511" y="3549401"/>
              <a:ext cx="1843601" cy="1344599"/>
            </a:xfrm>
            <a:prstGeom prst="rect">
              <a:avLst/>
            </a:prstGeom>
            <a:noFill/>
            <a:ln>
              <a:noFill/>
            </a:ln>
          </p:spPr>
        </p:pic>
      </p:grpSp>
      <p:pic>
        <p:nvPicPr>
          <p:cNvPr id="267" name="Google Shape;267;p101"/>
          <p:cNvPicPr preferRelativeResize="0"/>
          <p:nvPr/>
        </p:nvPicPr>
        <p:blipFill rotWithShape="1">
          <a:blip r:embed="rId4">
            <a:alphaModFix/>
          </a:blip>
          <a:srcRect b="0" l="60643" r="0" t="46585"/>
          <a:stretch/>
        </p:blipFill>
        <p:spPr>
          <a:xfrm flipH="1" rot="10800000">
            <a:off x="0" y="2861000"/>
            <a:ext cx="2053325" cy="2260249"/>
          </a:xfrm>
          <a:prstGeom prst="rect">
            <a:avLst/>
          </a:prstGeom>
          <a:noFill/>
          <a:ln>
            <a:noFill/>
          </a:ln>
        </p:spPr>
      </p:pic>
      <p:pic>
        <p:nvPicPr>
          <p:cNvPr id="268" name="Google Shape;268;p101"/>
          <p:cNvPicPr preferRelativeResize="0"/>
          <p:nvPr/>
        </p:nvPicPr>
        <p:blipFill rotWithShape="1">
          <a:blip r:embed="rId4">
            <a:alphaModFix/>
          </a:blip>
          <a:srcRect b="31959" l="0" r="65838" t="16377"/>
          <a:stretch/>
        </p:blipFill>
        <p:spPr>
          <a:xfrm flipH="1" rot="10800000">
            <a:off x="6977550" y="-13850"/>
            <a:ext cx="2166450" cy="26574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_1_1">
    <p:spTree>
      <p:nvGrpSpPr>
        <p:cNvPr id="269" name="Shape 269"/>
        <p:cNvGrpSpPr/>
        <p:nvPr/>
      </p:nvGrpSpPr>
      <p:grpSpPr>
        <a:xfrm>
          <a:off x="0" y="0"/>
          <a:ext cx="0" cy="0"/>
          <a:chOff x="0" y="0"/>
          <a:chExt cx="0" cy="0"/>
        </a:xfrm>
      </p:grpSpPr>
      <p:pic>
        <p:nvPicPr>
          <p:cNvPr id="270" name="Google Shape;270;p102"/>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271" name="Google Shape;271;p102"/>
          <p:cNvSpPr txBox="1"/>
          <p:nvPr>
            <p:ph type="title"/>
          </p:nvPr>
        </p:nvSpPr>
        <p:spPr>
          <a:xfrm>
            <a:off x="691050" y="1636488"/>
            <a:ext cx="37665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72" name="Google Shape;272;p102"/>
          <p:cNvSpPr txBox="1"/>
          <p:nvPr>
            <p:ph idx="1" type="subTitle"/>
          </p:nvPr>
        </p:nvSpPr>
        <p:spPr>
          <a:xfrm>
            <a:off x="690750" y="2263938"/>
            <a:ext cx="3767100" cy="1289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pic>
        <p:nvPicPr>
          <p:cNvPr id="273" name="Google Shape;273;p102"/>
          <p:cNvPicPr preferRelativeResize="0"/>
          <p:nvPr/>
        </p:nvPicPr>
        <p:blipFill rotWithShape="1">
          <a:blip r:embed="rId3">
            <a:alphaModFix/>
          </a:blip>
          <a:srcRect b="0" l="0" r="44970" t="0"/>
          <a:stretch/>
        </p:blipFill>
        <p:spPr>
          <a:xfrm rot="-5400000">
            <a:off x="705224" y="-705200"/>
            <a:ext cx="1843576" cy="3254000"/>
          </a:xfrm>
          <a:prstGeom prst="rect">
            <a:avLst/>
          </a:prstGeom>
          <a:noFill/>
          <a:ln>
            <a:noFill/>
          </a:ln>
        </p:spPr>
      </p:pic>
      <p:grpSp>
        <p:nvGrpSpPr>
          <p:cNvPr id="274" name="Google Shape;274;p102"/>
          <p:cNvGrpSpPr/>
          <p:nvPr/>
        </p:nvGrpSpPr>
        <p:grpSpPr>
          <a:xfrm flipH="1">
            <a:off x="10" y="3553041"/>
            <a:ext cx="2296143" cy="1588078"/>
            <a:chOff x="6474012" y="3299900"/>
            <a:chExt cx="2665594" cy="1843601"/>
          </a:xfrm>
        </p:grpSpPr>
        <p:pic>
          <p:nvPicPr>
            <p:cNvPr id="275" name="Google Shape;275;p102"/>
            <p:cNvPicPr preferRelativeResize="0"/>
            <p:nvPr/>
          </p:nvPicPr>
          <p:blipFill rotWithShape="1">
            <a:blip r:embed="rId3">
              <a:alphaModFix/>
            </a:blip>
            <a:srcRect b="58679" l="0" r="44970" t="0"/>
            <a:stretch/>
          </p:blipFill>
          <p:spPr>
            <a:xfrm flipH="1" rot="-5400000">
              <a:off x="7545506" y="3549401"/>
              <a:ext cx="1843601" cy="1344599"/>
            </a:xfrm>
            <a:prstGeom prst="rect">
              <a:avLst/>
            </a:prstGeom>
            <a:noFill/>
            <a:ln>
              <a:noFill/>
            </a:ln>
          </p:spPr>
        </p:pic>
        <p:pic>
          <p:nvPicPr>
            <p:cNvPr id="276" name="Google Shape;276;p102"/>
            <p:cNvPicPr preferRelativeResize="0"/>
            <p:nvPr/>
          </p:nvPicPr>
          <p:blipFill rotWithShape="1">
            <a:blip r:embed="rId3">
              <a:alphaModFix/>
            </a:blip>
            <a:srcRect b="58679" l="0" r="44970" t="0"/>
            <a:stretch/>
          </p:blipFill>
          <p:spPr>
            <a:xfrm rot="5400000">
              <a:off x="6224511" y="3549401"/>
              <a:ext cx="1843601" cy="1344599"/>
            </a:xfrm>
            <a:prstGeom prst="rect">
              <a:avLst/>
            </a:prstGeom>
            <a:noFill/>
            <a:ln>
              <a:noFill/>
            </a:ln>
          </p:spPr>
        </p:pic>
      </p:grpSp>
      <p:pic>
        <p:nvPicPr>
          <p:cNvPr id="277" name="Google Shape;277;p102"/>
          <p:cNvPicPr preferRelativeResize="0"/>
          <p:nvPr/>
        </p:nvPicPr>
        <p:blipFill rotWithShape="1">
          <a:blip r:embed="rId4">
            <a:alphaModFix/>
          </a:blip>
          <a:srcRect b="0" l="0" r="11016" t="0"/>
          <a:stretch/>
        </p:blipFill>
        <p:spPr>
          <a:xfrm>
            <a:off x="4076850" y="381000"/>
            <a:ext cx="4429126" cy="403681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_1_1">
    <p:spTree>
      <p:nvGrpSpPr>
        <p:cNvPr id="278" name="Shape 278"/>
        <p:cNvGrpSpPr/>
        <p:nvPr/>
      </p:nvGrpSpPr>
      <p:grpSpPr>
        <a:xfrm>
          <a:off x="0" y="0"/>
          <a:ext cx="0" cy="0"/>
          <a:chOff x="0" y="0"/>
          <a:chExt cx="0" cy="0"/>
        </a:xfrm>
      </p:grpSpPr>
      <p:pic>
        <p:nvPicPr>
          <p:cNvPr id="279" name="Google Shape;279;p103"/>
          <p:cNvPicPr preferRelativeResize="0"/>
          <p:nvPr/>
        </p:nvPicPr>
        <p:blipFill rotWithShape="1">
          <a:blip r:embed="rId2">
            <a:alphaModFix amt="80000"/>
          </a:blip>
          <a:srcRect b="0" l="0" r="0" t="0"/>
          <a:stretch/>
        </p:blipFill>
        <p:spPr>
          <a:xfrm flipH="1">
            <a:off x="0" y="0"/>
            <a:ext cx="9144000" cy="5143500"/>
          </a:xfrm>
          <a:prstGeom prst="rect">
            <a:avLst/>
          </a:prstGeom>
          <a:noFill/>
          <a:ln>
            <a:noFill/>
          </a:ln>
        </p:spPr>
      </p:pic>
      <p:sp>
        <p:nvSpPr>
          <p:cNvPr id="280" name="Google Shape;280;p103"/>
          <p:cNvSpPr txBox="1"/>
          <p:nvPr>
            <p:ph type="title"/>
          </p:nvPr>
        </p:nvSpPr>
        <p:spPr>
          <a:xfrm>
            <a:off x="4653375" y="1638000"/>
            <a:ext cx="37656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81" name="Google Shape;281;p103"/>
          <p:cNvSpPr txBox="1"/>
          <p:nvPr>
            <p:ph idx="1" type="subTitle"/>
          </p:nvPr>
        </p:nvSpPr>
        <p:spPr>
          <a:xfrm>
            <a:off x="4653375" y="2264400"/>
            <a:ext cx="3765600" cy="1288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5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grpSp>
        <p:nvGrpSpPr>
          <p:cNvPr id="282" name="Google Shape;282;p103"/>
          <p:cNvGrpSpPr/>
          <p:nvPr/>
        </p:nvGrpSpPr>
        <p:grpSpPr>
          <a:xfrm flipH="1">
            <a:off x="6847860" y="3553191"/>
            <a:ext cx="2296143" cy="1588078"/>
            <a:chOff x="6474012" y="3299900"/>
            <a:chExt cx="2665594" cy="1843601"/>
          </a:xfrm>
        </p:grpSpPr>
        <p:pic>
          <p:nvPicPr>
            <p:cNvPr id="283" name="Google Shape;283;p103"/>
            <p:cNvPicPr preferRelativeResize="0"/>
            <p:nvPr/>
          </p:nvPicPr>
          <p:blipFill rotWithShape="1">
            <a:blip r:embed="rId3">
              <a:alphaModFix/>
            </a:blip>
            <a:srcRect b="58679" l="0" r="44970" t="0"/>
            <a:stretch/>
          </p:blipFill>
          <p:spPr>
            <a:xfrm flipH="1" rot="-5400000">
              <a:off x="7545506" y="3549401"/>
              <a:ext cx="1843601" cy="1344599"/>
            </a:xfrm>
            <a:prstGeom prst="rect">
              <a:avLst/>
            </a:prstGeom>
            <a:noFill/>
            <a:ln>
              <a:noFill/>
            </a:ln>
          </p:spPr>
        </p:pic>
        <p:pic>
          <p:nvPicPr>
            <p:cNvPr id="284" name="Google Shape;284;p103"/>
            <p:cNvPicPr preferRelativeResize="0"/>
            <p:nvPr/>
          </p:nvPicPr>
          <p:blipFill rotWithShape="1">
            <a:blip r:embed="rId3">
              <a:alphaModFix/>
            </a:blip>
            <a:srcRect b="58679" l="0" r="44970" t="0"/>
            <a:stretch/>
          </p:blipFill>
          <p:spPr>
            <a:xfrm rot="5400000">
              <a:off x="6224511" y="3549401"/>
              <a:ext cx="1843601" cy="1344599"/>
            </a:xfrm>
            <a:prstGeom prst="rect">
              <a:avLst/>
            </a:prstGeom>
            <a:noFill/>
            <a:ln>
              <a:noFill/>
            </a:ln>
          </p:spPr>
        </p:pic>
      </p:grpSp>
      <p:pic>
        <p:nvPicPr>
          <p:cNvPr id="285" name="Google Shape;285;p103"/>
          <p:cNvPicPr preferRelativeResize="0"/>
          <p:nvPr/>
        </p:nvPicPr>
        <p:blipFill rotWithShape="1">
          <a:blip r:embed="rId3">
            <a:alphaModFix/>
          </a:blip>
          <a:srcRect b="0" l="0" r="44970" t="0"/>
          <a:stretch/>
        </p:blipFill>
        <p:spPr>
          <a:xfrm flipH="1" rot="5400000">
            <a:off x="6595224" y="-705200"/>
            <a:ext cx="1843576" cy="3254000"/>
          </a:xfrm>
          <a:prstGeom prst="rect">
            <a:avLst/>
          </a:prstGeom>
          <a:noFill/>
          <a:ln>
            <a:noFill/>
          </a:ln>
        </p:spPr>
      </p:pic>
      <p:pic>
        <p:nvPicPr>
          <p:cNvPr id="286" name="Google Shape;286;p103"/>
          <p:cNvPicPr preferRelativeResize="0"/>
          <p:nvPr/>
        </p:nvPicPr>
        <p:blipFill rotWithShape="1">
          <a:blip r:embed="rId4">
            <a:alphaModFix/>
          </a:blip>
          <a:srcRect b="0" l="0" r="11016" t="0"/>
          <a:stretch/>
        </p:blipFill>
        <p:spPr>
          <a:xfrm>
            <a:off x="295425" y="381000"/>
            <a:ext cx="4429126" cy="403681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4_2">
    <p:spTree>
      <p:nvGrpSpPr>
        <p:cNvPr id="287" name="Shape 287"/>
        <p:cNvGrpSpPr/>
        <p:nvPr/>
      </p:nvGrpSpPr>
      <p:grpSpPr>
        <a:xfrm>
          <a:off x="0" y="0"/>
          <a:ext cx="0" cy="0"/>
          <a:chOff x="0" y="0"/>
          <a:chExt cx="0" cy="0"/>
        </a:xfrm>
      </p:grpSpPr>
      <p:pic>
        <p:nvPicPr>
          <p:cNvPr id="288" name="Google Shape;288;p104"/>
          <p:cNvPicPr preferRelativeResize="0"/>
          <p:nvPr/>
        </p:nvPicPr>
        <p:blipFill rotWithShape="1">
          <a:blip r:embed="rId2">
            <a:alphaModFix amt="80000"/>
          </a:blip>
          <a:srcRect b="0" l="0" r="0" t="0"/>
          <a:stretch/>
        </p:blipFill>
        <p:spPr>
          <a:xfrm flipH="1">
            <a:off x="0" y="0"/>
            <a:ext cx="9144000" cy="5143500"/>
          </a:xfrm>
          <a:prstGeom prst="rect">
            <a:avLst/>
          </a:prstGeom>
          <a:noFill/>
          <a:ln>
            <a:noFill/>
          </a:ln>
        </p:spPr>
      </p:pic>
      <p:sp>
        <p:nvSpPr>
          <p:cNvPr id="289" name="Google Shape;289;p104"/>
          <p:cNvSpPr txBox="1"/>
          <p:nvPr>
            <p:ph type="title"/>
          </p:nvPr>
        </p:nvSpPr>
        <p:spPr>
          <a:xfrm>
            <a:off x="4068105" y="1587018"/>
            <a:ext cx="29133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b="0" sz="25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90" name="Google Shape;290;p104"/>
          <p:cNvSpPr txBox="1"/>
          <p:nvPr>
            <p:ph idx="2" type="title"/>
          </p:nvPr>
        </p:nvSpPr>
        <p:spPr>
          <a:xfrm>
            <a:off x="4068105" y="3189085"/>
            <a:ext cx="2913300" cy="365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b="0" sz="25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291" name="Google Shape;291;p104"/>
          <p:cNvSpPr txBox="1"/>
          <p:nvPr>
            <p:ph idx="1" type="subTitle"/>
          </p:nvPr>
        </p:nvSpPr>
        <p:spPr>
          <a:xfrm>
            <a:off x="4068105" y="3543823"/>
            <a:ext cx="2913300" cy="52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92" name="Google Shape;292;p104"/>
          <p:cNvSpPr txBox="1"/>
          <p:nvPr>
            <p:ph idx="3" type="subTitle"/>
          </p:nvPr>
        </p:nvSpPr>
        <p:spPr>
          <a:xfrm>
            <a:off x="4068105" y="1941785"/>
            <a:ext cx="2913900" cy="5289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93" name="Google Shape;293;p104"/>
          <p:cNvSpPr txBox="1"/>
          <p:nvPr>
            <p:ph idx="4"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500">
                <a:solidFill>
                  <a:schemeClr val="dk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294" name="Google Shape;294;p104"/>
          <p:cNvSpPr/>
          <p:nvPr/>
        </p:nvSpPr>
        <p:spPr>
          <a:xfrm>
            <a:off x="7114379" y="4747621"/>
            <a:ext cx="111863" cy="48162"/>
          </a:xfrm>
          <a:custGeom>
            <a:rect b="b" l="l" r="r" t="t"/>
            <a:pathLst>
              <a:path extrusionOk="0" fill="none" h="1277" w="2966">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04"/>
          <p:cNvSpPr/>
          <p:nvPr/>
        </p:nvSpPr>
        <p:spPr>
          <a:xfrm>
            <a:off x="6344360" y="4890557"/>
            <a:ext cx="21988" cy="66567"/>
          </a:xfrm>
          <a:custGeom>
            <a:rect b="b" l="l" r="r" t="t"/>
            <a:pathLst>
              <a:path extrusionOk="0" fill="none" h="1765" w="583">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104"/>
          <p:cNvPicPr preferRelativeResize="0"/>
          <p:nvPr/>
        </p:nvPicPr>
        <p:blipFill rotWithShape="1">
          <a:blip r:embed="rId3">
            <a:alphaModFix/>
          </a:blip>
          <a:srcRect b="0" l="17714" r="0" t="67495"/>
          <a:stretch/>
        </p:blipFill>
        <p:spPr>
          <a:xfrm rot="5400000">
            <a:off x="6305412" y="1454614"/>
            <a:ext cx="4292926" cy="1375449"/>
          </a:xfrm>
          <a:prstGeom prst="rect">
            <a:avLst/>
          </a:prstGeom>
          <a:noFill/>
          <a:ln>
            <a:noFill/>
          </a:ln>
        </p:spPr>
      </p:pic>
      <p:pic>
        <p:nvPicPr>
          <p:cNvPr id="297" name="Google Shape;297;p104"/>
          <p:cNvPicPr preferRelativeResize="0"/>
          <p:nvPr/>
        </p:nvPicPr>
        <p:blipFill rotWithShape="1">
          <a:blip r:embed="rId4">
            <a:alphaModFix/>
          </a:blip>
          <a:srcRect b="0" l="0" r="44970" t="0"/>
          <a:stretch/>
        </p:blipFill>
        <p:spPr>
          <a:xfrm rot="10800000">
            <a:off x="-18001" y="1889125"/>
            <a:ext cx="1843576" cy="3254000"/>
          </a:xfrm>
          <a:prstGeom prst="rect">
            <a:avLst/>
          </a:prstGeom>
          <a:noFill/>
          <a:ln>
            <a:noFill/>
          </a:ln>
        </p:spPr>
      </p:pic>
      <p:grpSp>
        <p:nvGrpSpPr>
          <p:cNvPr id="298" name="Google Shape;298;p104"/>
          <p:cNvGrpSpPr/>
          <p:nvPr/>
        </p:nvGrpSpPr>
        <p:grpSpPr>
          <a:xfrm>
            <a:off x="6843259" y="3555291"/>
            <a:ext cx="2296143" cy="1588078"/>
            <a:chOff x="6474012" y="3299900"/>
            <a:chExt cx="2665594" cy="1843601"/>
          </a:xfrm>
        </p:grpSpPr>
        <p:pic>
          <p:nvPicPr>
            <p:cNvPr id="299" name="Google Shape;299;p104"/>
            <p:cNvPicPr preferRelativeResize="0"/>
            <p:nvPr/>
          </p:nvPicPr>
          <p:blipFill rotWithShape="1">
            <a:blip r:embed="rId4">
              <a:alphaModFix/>
            </a:blip>
            <a:srcRect b="58679" l="0" r="44970" t="0"/>
            <a:stretch/>
          </p:blipFill>
          <p:spPr>
            <a:xfrm flipH="1" rot="-5400000">
              <a:off x="7545506" y="3549401"/>
              <a:ext cx="1843601" cy="1344599"/>
            </a:xfrm>
            <a:prstGeom prst="rect">
              <a:avLst/>
            </a:prstGeom>
            <a:noFill/>
            <a:ln>
              <a:noFill/>
            </a:ln>
          </p:spPr>
        </p:pic>
        <p:pic>
          <p:nvPicPr>
            <p:cNvPr id="300" name="Google Shape;300;p104"/>
            <p:cNvPicPr preferRelativeResize="0"/>
            <p:nvPr/>
          </p:nvPicPr>
          <p:blipFill rotWithShape="1">
            <a:blip r:embed="rId4">
              <a:alphaModFix/>
            </a:blip>
            <a:srcRect b="58679" l="0" r="44970" t="0"/>
            <a:stretch/>
          </p:blipFill>
          <p:spPr>
            <a:xfrm rot="5400000">
              <a:off x="6224511" y="3549401"/>
              <a:ext cx="1843601" cy="1344599"/>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301" name="Shape 301"/>
        <p:cNvGrpSpPr/>
        <p:nvPr/>
      </p:nvGrpSpPr>
      <p:grpSpPr>
        <a:xfrm>
          <a:off x="0" y="0"/>
          <a:ext cx="0" cy="0"/>
          <a:chOff x="0" y="0"/>
          <a:chExt cx="0" cy="0"/>
        </a:xfrm>
      </p:grpSpPr>
      <p:pic>
        <p:nvPicPr>
          <p:cNvPr id="302" name="Google Shape;302;p105"/>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pic>
        <p:nvPicPr>
          <p:cNvPr id="303" name="Google Shape;303;p105"/>
          <p:cNvPicPr preferRelativeResize="0"/>
          <p:nvPr/>
        </p:nvPicPr>
        <p:blipFill rotWithShape="1">
          <a:blip r:embed="rId3">
            <a:alphaModFix/>
          </a:blip>
          <a:srcRect b="0" l="7278" r="0" t="0"/>
          <a:stretch/>
        </p:blipFill>
        <p:spPr>
          <a:xfrm>
            <a:off x="1" y="0"/>
            <a:ext cx="5879976" cy="5143500"/>
          </a:xfrm>
          <a:prstGeom prst="rect">
            <a:avLst/>
          </a:prstGeom>
          <a:noFill/>
          <a:ln>
            <a:noFill/>
          </a:ln>
        </p:spPr>
      </p:pic>
      <p:sp>
        <p:nvSpPr>
          <p:cNvPr id="304" name="Google Shape;304;p105"/>
          <p:cNvSpPr txBox="1"/>
          <p:nvPr>
            <p:ph type="title"/>
          </p:nvPr>
        </p:nvSpPr>
        <p:spPr>
          <a:xfrm>
            <a:off x="744900" y="596593"/>
            <a:ext cx="4294800" cy="109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500"/>
              <a:buNone/>
              <a:defRPr sz="75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305" name="Google Shape;305;p105"/>
          <p:cNvSpPr txBox="1"/>
          <p:nvPr>
            <p:ph idx="1" type="subTitle"/>
          </p:nvPr>
        </p:nvSpPr>
        <p:spPr>
          <a:xfrm>
            <a:off x="744900" y="1647496"/>
            <a:ext cx="3434700" cy="1093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500"/>
              <a:buNone/>
              <a:defRPr sz="1600"/>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306" name="Google Shape;306;p105"/>
          <p:cNvSpPr txBox="1"/>
          <p:nvPr/>
        </p:nvSpPr>
        <p:spPr>
          <a:xfrm>
            <a:off x="744900" y="3380907"/>
            <a:ext cx="4606200" cy="602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300"/>
              <a:buFont typeface="Arial"/>
              <a:buNone/>
            </a:pPr>
            <a:r>
              <a:rPr b="0" i="0" lang="es" sz="1300" u="none" cap="none" strike="noStrike">
                <a:solidFill>
                  <a:schemeClr val="lt1"/>
                </a:solidFill>
                <a:latin typeface="Questrial"/>
                <a:ea typeface="Questrial"/>
                <a:cs typeface="Questrial"/>
                <a:sym typeface="Questrial"/>
              </a:rPr>
              <a:t>CRÉDITOS: Esta plantilla de presentación fue creada por </a:t>
            </a:r>
            <a:r>
              <a:rPr b="1" i="0" lang="es" sz="1300" u="none" cap="none" strike="noStrike">
                <a:solidFill>
                  <a:schemeClr val="lt1"/>
                </a:solidFill>
                <a:uFill>
                  <a:noFill/>
                </a:uFill>
                <a:latin typeface="Questrial"/>
                <a:ea typeface="Questrial"/>
                <a:cs typeface="Questrial"/>
                <a:sym typeface="Questrial"/>
                <a:hlinkClick r:id="rId4">
                  <a:extLst>
                    <a:ext uri="{A12FA001-AC4F-418D-AE19-62706E023703}">
                      <ahyp:hlinkClr val="tx"/>
                    </a:ext>
                  </a:extLst>
                </a:hlinkClick>
              </a:rPr>
              <a:t>Slidesgo</a:t>
            </a:r>
            <a:r>
              <a:rPr b="0" i="0" lang="es" sz="1300" u="none" cap="none" strike="noStrike">
                <a:solidFill>
                  <a:schemeClr val="lt1"/>
                </a:solidFill>
                <a:latin typeface="Questrial"/>
                <a:ea typeface="Questrial"/>
                <a:cs typeface="Questrial"/>
                <a:sym typeface="Questrial"/>
              </a:rPr>
              <a:t>, e incluye iconos de </a:t>
            </a:r>
            <a:r>
              <a:rPr b="1" i="0" lang="es" sz="1300" u="none" cap="none" strike="noStrike">
                <a:solidFill>
                  <a:schemeClr val="lt1"/>
                </a:solidFill>
                <a:uFill>
                  <a:noFill/>
                </a:uFill>
                <a:latin typeface="Questrial"/>
                <a:ea typeface="Questrial"/>
                <a:cs typeface="Questrial"/>
                <a:sym typeface="Questrial"/>
                <a:hlinkClick r:id="rId5">
                  <a:extLst>
                    <a:ext uri="{A12FA001-AC4F-418D-AE19-62706E023703}">
                      <ahyp:hlinkClr val="tx"/>
                    </a:ext>
                  </a:extLst>
                </a:hlinkClick>
              </a:rPr>
              <a:t>Flaticon</a:t>
            </a:r>
            <a:r>
              <a:rPr b="0" i="0" lang="es" sz="1300" u="none" cap="none" strike="noStrike">
                <a:solidFill>
                  <a:schemeClr val="lt1"/>
                </a:solidFill>
                <a:latin typeface="Questrial"/>
                <a:ea typeface="Questrial"/>
                <a:cs typeface="Questrial"/>
                <a:sym typeface="Questrial"/>
              </a:rPr>
              <a:t>, además de infografías e imágenes de </a:t>
            </a:r>
            <a:r>
              <a:rPr b="1" i="0" lang="es" sz="1300" u="none" cap="none" strike="noStrike">
                <a:solidFill>
                  <a:schemeClr val="lt1"/>
                </a:solidFill>
                <a:uFill>
                  <a:noFill/>
                </a:uFill>
                <a:latin typeface="Questrial"/>
                <a:ea typeface="Questrial"/>
                <a:cs typeface="Questrial"/>
                <a:sym typeface="Questrial"/>
                <a:hlinkClick r:id="rId6">
                  <a:extLst>
                    <a:ext uri="{A12FA001-AC4F-418D-AE19-62706E023703}">
                      <ahyp:hlinkClr val="tx"/>
                    </a:ext>
                  </a:extLst>
                </a:hlinkClick>
              </a:rPr>
              <a:t>Freepik</a:t>
            </a:r>
            <a:endParaRPr b="1" i="0" sz="1300" u="none" cap="none" strike="noStrike">
              <a:solidFill>
                <a:schemeClr val="lt1"/>
              </a:solidFill>
              <a:latin typeface="Questrial"/>
              <a:ea typeface="Questrial"/>
              <a:cs typeface="Questrial"/>
              <a:sym typeface="Questrial"/>
            </a:endParaRPr>
          </a:p>
        </p:txBody>
      </p:sp>
      <p:pic>
        <p:nvPicPr>
          <p:cNvPr id="307" name="Google Shape;307;p105"/>
          <p:cNvPicPr preferRelativeResize="0"/>
          <p:nvPr/>
        </p:nvPicPr>
        <p:blipFill rotWithShape="1">
          <a:blip r:embed="rId7">
            <a:alphaModFix/>
          </a:blip>
          <a:srcRect b="0" l="0" r="0" t="0"/>
          <a:stretch/>
        </p:blipFill>
        <p:spPr>
          <a:xfrm>
            <a:off x="5793925" y="-9075"/>
            <a:ext cx="3350076" cy="5143499"/>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4">
    <p:spTree>
      <p:nvGrpSpPr>
        <p:cNvPr id="308" name="Shape 308"/>
        <p:cNvGrpSpPr/>
        <p:nvPr/>
      </p:nvGrpSpPr>
      <p:grpSpPr>
        <a:xfrm>
          <a:off x="0" y="0"/>
          <a:ext cx="0" cy="0"/>
          <a:chOff x="0" y="0"/>
          <a:chExt cx="0" cy="0"/>
        </a:xfrm>
      </p:grpSpPr>
      <p:pic>
        <p:nvPicPr>
          <p:cNvPr id="309" name="Google Shape;309;p106"/>
          <p:cNvPicPr preferRelativeResize="0"/>
          <p:nvPr/>
        </p:nvPicPr>
        <p:blipFill rotWithShape="1">
          <a:blip r:embed="rId2">
            <a:alphaModFix amt="80000"/>
          </a:blip>
          <a:srcRect b="0" l="0" r="0" t="0"/>
          <a:stretch/>
        </p:blipFill>
        <p:spPr>
          <a:xfrm rot="10800000">
            <a:off x="0" y="0"/>
            <a:ext cx="9144000" cy="5143500"/>
          </a:xfrm>
          <a:prstGeom prst="rect">
            <a:avLst/>
          </a:prstGeom>
          <a:noFill/>
          <a:ln>
            <a:noFill/>
          </a:ln>
        </p:spPr>
      </p:pic>
      <p:sp>
        <p:nvSpPr>
          <p:cNvPr id="310" name="Google Shape;310;p106"/>
          <p:cNvSpPr txBox="1"/>
          <p:nvPr>
            <p:ph idx="1" type="body"/>
          </p:nvPr>
        </p:nvSpPr>
        <p:spPr>
          <a:xfrm>
            <a:off x="794950" y="1784350"/>
            <a:ext cx="3749400" cy="2891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0"/>
              </a:spcBef>
              <a:spcAft>
                <a:spcPts val="0"/>
              </a:spcAft>
              <a:buSzPts val="1600"/>
              <a:buFont typeface="Nunito Light"/>
              <a:buChar char="●"/>
              <a:defRPr sz="1600"/>
            </a:lvl1pPr>
            <a:lvl2pPr indent="-330200" lvl="1" marL="914400" algn="l">
              <a:lnSpc>
                <a:spcPct val="100000"/>
              </a:lnSpc>
              <a:spcBef>
                <a:spcPts val="0"/>
              </a:spcBef>
              <a:spcAft>
                <a:spcPts val="0"/>
              </a:spcAft>
              <a:buSzPts val="1600"/>
              <a:buFont typeface="Nunito Light"/>
              <a:buChar char="○"/>
              <a:defRPr sz="1600"/>
            </a:lvl2pPr>
            <a:lvl3pPr indent="-330200" lvl="2" marL="1371600" algn="l">
              <a:lnSpc>
                <a:spcPct val="100000"/>
              </a:lnSpc>
              <a:spcBef>
                <a:spcPts val="0"/>
              </a:spcBef>
              <a:spcAft>
                <a:spcPts val="0"/>
              </a:spcAft>
              <a:buSzPts val="1600"/>
              <a:buFont typeface="Nunito Light"/>
              <a:buChar char="■"/>
              <a:defRPr sz="1600"/>
            </a:lvl3pPr>
            <a:lvl4pPr indent="-330200" lvl="3" marL="1828800" algn="l">
              <a:lnSpc>
                <a:spcPct val="100000"/>
              </a:lnSpc>
              <a:spcBef>
                <a:spcPts val="0"/>
              </a:spcBef>
              <a:spcAft>
                <a:spcPts val="0"/>
              </a:spcAft>
              <a:buSzPts val="1600"/>
              <a:buFont typeface="Nunito Light"/>
              <a:buChar char="●"/>
              <a:defRPr sz="1600"/>
            </a:lvl4pPr>
            <a:lvl5pPr indent="-330200" lvl="4" marL="2286000" algn="l">
              <a:lnSpc>
                <a:spcPct val="100000"/>
              </a:lnSpc>
              <a:spcBef>
                <a:spcPts val="0"/>
              </a:spcBef>
              <a:spcAft>
                <a:spcPts val="0"/>
              </a:spcAft>
              <a:buSzPts val="1600"/>
              <a:buFont typeface="Nunito Light"/>
              <a:buChar char="○"/>
              <a:defRPr sz="1600"/>
            </a:lvl5pPr>
            <a:lvl6pPr indent="-330200" lvl="5" marL="2743200" algn="l">
              <a:lnSpc>
                <a:spcPct val="100000"/>
              </a:lnSpc>
              <a:spcBef>
                <a:spcPts val="0"/>
              </a:spcBef>
              <a:spcAft>
                <a:spcPts val="0"/>
              </a:spcAft>
              <a:buSzPts val="1600"/>
              <a:buFont typeface="Nunito Light"/>
              <a:buChar char="■"/>
              <a:defRPr sz="1600"/>
            </a:lvl6pPr>
            <a:lvl7pPr indent="-330200" lvl="6" marL="3200400" algn="l">
              <a:lnSpc>
                <a:spcPct val="100000"/>
              </a:lnSpc>
              <a:spcBef>
                <a:spcPts val="0"/>
              </a:spcBef>
              <a:spcAft>
                <a:spcPts val="0"/>
              </a:spcAft>
              <a:buSzPts val="1600"/>
              <a:buFont typeface="Nunito Light"/>
              <a:buChar char="●"/>
              <a:defRPr sz="1600"/>
            </a:lvl7pPr>
            <a:lvl8pPr indent="-330200" lvl="7" marL="3657600" algn="l">
              <a:lnSpc>
                <a:spcPct val="100000"/>
              </a:lnSpc>
              <a:spcBef>
                <a:spcPts val="0"/>
              </a:spcBef>
              <a:spcAft>
                <a:spcPts val="0"/>
              </a:spcAft>
              <a:buSzPts val="1600"/>
              <a:buFont typeface="Nunito Light"/>
              <a:buChar char="○"/>
              <a:defRPr sz="1600"/>
            </a:lvl8pPr>
            <a:lvl9pPr indent="-330200" lvl="8" marL="4114800" algn="l">
              <a:lnSpc>
                <a:spcPct val="100000"/>
              </a:lnSpc>
              <a:spcBef>
                <a:spcPts val="0"/>
              </a:spcBef>
              <a:spcAft>
                <a:spcPts val="0"/>
              </a:spcAft>
              <a:buSzPts val="1600"/>
              <a:buFont typeface="Nunito Light"/>
              <a:buChar char="■"/>
              <a:defRPr sz="1600"/>
            </a:lvl9pPr>
          </a:lstStyle>
          <a:p/>
        </p:txBody>
      </p:sp>
      <p:sp>
        <p:nvSpPr>
          <p:cNvPr id="311" name="Google Shape;311;p106"/>
          <p:cNvSpPr txBox="1"/>
          <p:nvPr>
            <p:ph idx="2" type="body"/>
          </p:nvPr>
        </p:nvSpPr>
        <p:spPr>
          <a:xfrm>
            <a:off x="4599650" y="1784350"/>
            <a:ext cx="3749400" cy="2891400"/>
          </a:xfrm>
          <a:prstGeom prst="rect">
            <a:avLst/>
          </a:prstGeom>
          <a:noFill/>
          <a:ln>
            <a:noFill/>
          </a:ln>
        </p:spPr>
        <p:txBody>
          <a:bodyPr anchorCtr="0" anchor="t" bIns="91425" lIns="91425" spcFirstLastPara="1" rIns="91425" wrap="square" tIns="91425">
            <a:noAutofit/>
          </a:bodyPr>
          <a:lstStyle>
            <a:lvl1pPr indent="-330200" lvl="0" marL="457200" algn="l">
              <a:lnSpc>
                <a:spcPct val="100000"/>
              </a:lnSpc>
              <a:spcBef>
                <a:spcPts val="300"/>
              </a:spcBef>
              <a:spcAft>
                <a:spcPts val="0"/>
              </a:spcAft>
              <a:buSzPts val="1600"/>
              <a:buFont typeface="Nunito Light"/>
              <a:buChar char="●"/>
              <a:defRPr sz="1600"/>
            </a:lvl1pPr>
            <a:lvl2pPr indent="-330200" lvl="1" marL="914400" algn="l">
              <a:lnSpc>
                <a:spcPct val="100000"/>
              </a:lnSpc>
              <a:spcBef>
                <a:spcPts val="0"/>
              </a:spcBef>
              <a:spcAft>
                <a:spcPts val="0"/>
              </a:spcAft>
              <a:buSzPts val="1600"/>
              <a:buFont typeface="Nunito Light"/>
              <a:buChar char="○"/>
              <a:defRPr sz="1600"/>
            </a:lvl2pPr>
            <a:lvl3pPr indent="-330200" lvl="2" marL="1371600" algn="l">
              <a:lnSpc>
                <a:spcPct val="100000"/>
              </a:lnSpc>
              <a:spcBef>
                <a:spcPts val="0"/>
              </a:spcBef>
              <a:spcAft>
                <a:spcPts val="0"/>
              </a:spcAft>
              <a:buSzPts val="1600"/>
              <a:buFont typeface="Nunito Light"/>
              <a:buChar char="■"/>
              <a:defRPr sz="1600"/>
            </a:lvl3pPr>
            <a:lvl4pPr indent="-330200" lvl="3" marL="1828800" algn="l">
              <a:lnSpc>
                <a:spcPct val="100000"/>
              </a:lnSpc>
              <a:spcBef>
                <a:spcPts val="0"/>
              </a:spcBef>
              <a:spcAft>
                <a:spcPts val="0"/>
              </a:spcAft>
              <a:buSzPts val="1600"/>
              <a:buFont typeface="Nunito Light"/>
              <a:buChar char="●"/>
              <a:defRPr sz="1600"/>
            </a:lvl4pPr>
            <a:lvl5pPr indent="-330200" lvl="4" marL="2286000" algn="l">
              <a:lnSpc>
                <a:spcPct val="100000"/>
              </a:lnSpc>
              <a:spcBef>
                <a:spcPts val="0"/>
              </a:spcBef>
              <a:spcAft>
                <a:spcPts val="0"/>
              </a:spcAft>
              <a:buSzPts val="1600"/>
              <a:buFont typeface="Nunito Light"/>
              <a:buChar char="○"/>
              <a:defRPr sz="1600"/>
            </a:lvl5pPr>
            <a:lvl6pPr indent="-330200" lvl="5" marL="2743200" algn="l">
              <a:lnSpc>
                <a:spcPct val="100000"/>
              </a:lnSpc>
              <a:spcBef>
                <a:spcPts val="0"/>
              </a:spcBef>
              <a:spcAft>
                <a:spcPts val="0"/>
              </a:spcAft>
              <a:buSzPts val="1600"/>
              <a:buFont typeface="Nunito Light"/>
              <a:buChar char="■"/>
              <a:defRPr sz="1600"/>
            </a:lvl6pPr>
            <a:lvl7pPr indent="-330200" lvl="6" marL="3200400" algn="l">
              <a:lnSpc>
                <a:spcPct val="100000"/>
              </a:lnSpc>
              <a:spcBef>
                <a:spcPts val="0"/>
              </a:spcBef>
              <a:spcAft>
                <a:spcPts val="0"/>
              </a:spcAft>
              <a:buSzPts val="1600"/>
              <a:buFont typeface="Nunito Light"/>
              <a:buChar char="●"/>
              <a:defRPr sz="1600"/>
            </a:lvl7pPr>
            <a:lvl8pPr indent="-330200" lvl="7" marL="3657600" algn="l">
              <a:lnSpc>
                <a:spcPct val="100000"/>
              </a:lnSpc>
              <a:spcBef>
                <a:spcPts val="0"/>
              </a:spcBef>
              <a:spcAft>
                <a:spcPts val="0"/>
              </a:spcAft>
              <a:buSzPts val="1600"/>
              <a:buFont typeface="Nunito Light"/>
              <a:buChar char="○"/>
              <a:defRPr sz="1600"/>
            </a:lvl8pPr>
            <a:lvl9pPr indent="-330200" lvl="8" marL="4114800" algn="l">
              <a:lnSpc>
                <a:spcPct val="100000"/>
              </a:lnSpc>
              <a:spcBef>
                <a:spcPts val="0"/>
              </a:spcBef>
              <a:spcAft>
                <a:spcPts val="0"/>
              </a:spcAft>
              <a:buSzPts val="1600"/>
              <a:buFont typeface="Nunito Light"/>
              <a:buChar char="■"/>
              <a:defRPr sz="1600"/>
            </a:lvl9pPr>
          </a:lstStyle>
          <a:p/>
        </p:txBody>
      </p:sp>
      <p:sp>
        <p:nvSpPr>
          <p:cNvPr id="312" name="Google Shape;312;p106"/>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313" name="Google Shape;313;p106"/>
          <p:cNvSpPr txBox="1"/>
          <p:nvPr>
            <p:ph idx="3" type="subTitle"/>
          </p:nvPr>
        </p:nvSpPr>
        <p:spPr>
          <a:xfrm>
            <a:off x="2298300" y="1183800"/>
            <a:ext cx="4547400" cy="709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300"/>
              </a:spcBef>
              <a:spcAft>
                <a:spcPts val="0"/>
              </a:spcAft>
              <a:buSzPts val="2800"/>
              <a:buNone/>
              <a:defRPr b="0"/>
            </a:lvl1pPr>
            <a:lvl2pPr lvl="1" algn="ctr">
              <a:lnSpc>
                <a:spcPct val="100000"/>
              </a:lnSpc>
              <a:spcBef>
                <a:spcPts val="100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14" name="Google Shape;314;p106"/>
          <p:cNvPicPr preferRelativeResize="0"/>
          <p:nvPr/>
        </p:nvPicPr>
        <p:blipFill rotWithShape="1">
          <a:blip r:embed="rId3">
            <a:alphaModFix/>
          </a:blip>
          <a:srcRect b="0" l="60643" r="0" t="46585"/>
          <a:stretch/>
        </p:blipFill>
        <p:spPr>
          <a:xfrm>
            <a:off x="0" y="0"/>
            <a:ext cx="2053325" cy="2260249"/>
          </a:xfrm>
          <a:prstGeom prst="rect">
            <a:avLst/>
          </a:prstGeom>
          <a:noFill/>
          <a:ln>
            <a:noFill/>
          </a:ln>
        </p:spPr>
      </p:pic>
      <p:grpSp>
        <p:nvGrpSpPr>
          <p:cNvPr id="315" name="Google Shape;315;p106"/>
          <p:cNvGrpSpPr/>
          <p:nvPr/>
        </p:nvGrpSpPr>
        <p:grpSpPr>
          <a:xfrm flipH="1">
            <a:off x="7680699" y="4131661"/>
            <a:ext cx="1463145" cy="1011953"/>
            <a:chOff x="6474012" y="3299900"/>
            <a:chExt cx="2665594" cy="1843601"/>
          </a:xfrm>
        </p:grpSpPr>
        <p:pic>
          <p:nvPicPr>
            <p:cNvPr id="316" name="Google Shape;316;p106"/>
            <p:cNvPicPr preferRelativeResize="0"/>
            <p:nvPr/>
          </p:nvPicPr>
          <p:blipFill rotWithShape="1">
            <a:blip r:embed="rId4">
              <a:alphaModFix/>
            </a:blip>
            <a:srcRect b="58679" l="0" r="44970" t="0"/>
            <a:stretch/>
          </p:blipFill>
          <p:spPr>
            <a:xfrm flipH="1" rot="-5400000">
              <a:off x="7545506" y="3549401"/>
              <a:ext cx="1843601" cy="1344599"/>
            </a:xfrm>
            <a:prstGeom prst="rect">
              <a:avLst/>
            </a:prstGeom>
            <a:noFill/>
            <a:ln>
              <a:noFill/>
            </a:ln>
          </p:spPr>
        </p:pic>
        <p:pic>
          <p:nvPicPr>
            <p:cNvPr id="317" name="Google Shape;317;p106"/>
            <p:cNvPicPr preferRelativeResize="0"/>
            <p:nvPr/>
          </p:nvPicPr>
          <p:blipFill rotWithShape="1">
            <a:blip r:embed="rId4">
              <a:alphaModFix/>
            </a:blip>
            <a:srcRect b="58679" l="0" r="44970" t="0"/>
            <a:stretch/>
          </p:blipFill>
          <p:spPr>
            <a:xfrm rot="5400000">
              <a:off x="6224511" y="3549401"/>
              <a:ext cx="1843601" cy="1344599"/>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1">
  <p:cSld name="CUSTOM_7_1">
    <p:spTree>
      <p:nvGrpSpPr>
        <p:cNvPr id="34" name="Shape 34"/>
        <p:cNvGrpSpPr/>
        <p:nvPr/>
      </p:nvGrpSpPr>
      <p:grpSpPr>
        <a:xfrm>
          <a:off x="0" y="0"/>
          <a:ext cx="0" cy="0"/>
          <a:chOff x="0" y="0"/>
          <a:chExt cx="0" cy="0"/>
        </a:xfrm>
      </p:grpSpPr>
      <p:pic>
        <p:nvPicPr>
          <p:cNvPr id="35" name="Google Shape;35;p80"/>
          <p:cNvPicPr preferRelativeResize="0"/>
          <p:nvPr/>
        </p:nvPicPr>
        <p:blipFill rotWithShape="1">
          <a:blip r:embed="rId2">
            <a:alphaModFix amt="80000"/>
          </a:blip>
          <a:srcRect b="0" l="0" r="0" t="0"/>
          <a:stretch/>
        </p:blipFill>
        <p:spPr>
          <a:xfrm flipH="1">
            <a:off x="0" y="0"/>
            <a:ext cx="9144000" cy="5143500"/>
          </a:xfrm>
          <a:prstGeom prst="rect">
            <a:avLst/>
          </a:prstGeom>
          <a:noFill/>
          <a:ln>
            <a:noFill/>
          </a:ln>
        </p:spPr>
      </p:pic>
      <p:sp>
        <p:nvSpPr>
          <p:cNvPr id="36" name="Google Shape;36;p80"/>
          <p:cNvSpPr txBox="1"/>
          <p:nvPr>
            <p:ph type="title"/>
          </p:nvPr>
        </p:nvSpPr>
        <p:spPr>
          <a:xfrm>
            <a:off x="715742" y="1968375"/>
            <a:ext cx="24006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7" name="Google Shape;37;p80"/>
          <p:cNvSpPr txBox="1"/>
          <p:nvPr>
            <p:ph idx="1" type="subTitle"/>
          </p:nvPr>
        </p:nvSpPr>
        <p:spPr>
          <a:xfrm>
            <a:off x="715742" y="2350113"/>
            <a:ext cx="2400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38" name="Google Shape;38;p80"/>
          <p:cNvSpPr txBox="1"/>
          <p:nvPr>
            <p:ph idx="2" type="title"/>
          </p:nvPr>
        </p:nvSpPr>
        <p:spPr>
          <a:xfrm>
            <a:off x="3374223" y="1968375"/>
            <a:ext cx="24006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39" name="Google Shape;39;p80"/>
          <p:cNvSpPr txBox="1"/>
          <p:nvPr>
            <p:ph idx="3" type="subTitle"/>
          </p:nvPr>
        </p:nvSpPr>
        <p:spPr>
          <a:xfrm>
            <a:off x="3374223" y="2350113"/>
            <a:ext cx="2400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40" name="Google Shape;40;p80"/>
          <p:cNvSpPr txBox="1"/>
          <p:nvPr>
            <p:ph idx="4" type="title"/>
          </p:nvPr>
        </p:nvSpPr>
        <p:spPr>
          <a:xfrm>
            <a:off x="715742" y="3720403"/>
            <a:ext cx="24006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1" name="Google Shape;41;p80"/>
          <p:cNvSpPr txBox="1"/>
          <p:nvPr>
            <p:ph idx="5" type="subTitle"/>
          </p:nvPr>
        </p:nvSpPr>
        <p:spPr>
          <a:xfrm>
            <a:off x="715742" y="4102142"/>
            <a:ext cx="2400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42" name="Google Shape;42;p80"/>
          <p:cNvSpPr txBox="1"/>
          <p:nvPr>
            <p:ph idx="6" type="title"/>
          </p:nvPr>
        </p:nvSpPr>
        <p:spPr>
          <a:xfrm>
            <a:off x="3374223" y="3720403"/>
            <a:ext cx="24006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3" name="Google Shape;43;p80"/>
          <p:cNvSpPr txBox="1"/>
          <p:nvPr>
            <p:ph idx="7" type="subTitle"/>
          </p:nvPr>
        </p:nvSpPr>
        <p:spPr>
          <a:xfrm>
            <a:off x="3374223" y="4102142"/>
            <a:ext cx="2400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44" name="Google Shape;44;p80"/>
          <p:cNvSpPr txBox="1"/>
          <p:nvPr>
            <p:ph idx="8" type="title"/>
          </p:nvPr>
        </p:nvSpPr>
        <p:spPr>
          <a:xfrm>
            <a:off x="6027658" y="3720403"/>
            <a:ext cx="24006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5" name="Google Shape;45;p80"/>
          <p:cNvSpPr txBox="1"/>
          <p:nvPr>
            <p:ph idx="9" type="subTitle"/>
          </p:nvPr>
        </p:nvSpPr>
        <p:spPr>
          <a:xfrm>
            <a:off x="6027658" y="4102142"/>
            <a:ext cx="2400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46" name="Google Shape;46;p80"/>
          <p:cNvSpPr txBox="1"/>
          <p:nvPr>
            <p:ph idx="13" type="title"/>
          </p:nvPr>
        </p:nvSpPr>
        <p:spPr>
          <a:xfrm>
            <a:off x="6027658" y="1968375"/>
            <a:ext cx="24006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b="0" sz="2500">
                <a:solidFill>
                  <a:schemeClr val="lt1"/>
                </a:solidFill>
              </a:defRPr>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7" name="Google Shape;47;p80"/>
          <p:cNvSpPr txBox="1"/>
          <p:nvPr>
            <p:ph idx="14" type="subTitle"/>
          </p:nvPr>
        </p:nvSpPr>
        <p:spPr>
          <a:xfrm>
            <a:off x="6027658" y="2350113"/>
            <a:ext cx="24006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
        <p:nvSpPr>
          <p:cNvPr id="48" name="Google Shape;48;p80"/>
          <p:cNvSpPr txBox="1"/>
          <p:nvPr>
            <p:ph idx="15"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pic>
        <p:nvPicPr>
          <p:cNvPr id="49" name="Google Shape;49;p80"/>
          <p:cNvPicPr preferRelativeResize="0"/>
          <p:nvPr/>
        </p:nvPicPr>
        <p:blipFill rotWithShape="1">
          <a:blip r:embed="rId3">
            <a:alphaModFix/>
          </a:blip>
          <a:srcRect b="0" l="60643" r="0" t="46585"/>
          <a:stretch/>
        </p:blipFill>
        <p:spPr>
          <a:xfrm>
            <a:off x="0" y="-13800"/>
            <a:ext cx="2053325" cy="2260249"/>
          </a:xfrm>
          <a:prstGeom prst="rect">
            <a:avLst/>
          </a:prstGeom>
          <a:noFill/>
          <a:ln>
            <a:noFill/>
          </a:ln>
        </p:spPr>
      </p:pic>
      <p:grpSp>
        <p:nvGrpSpPr>
          <p:cNvPr id="50" name="Google Shape;50;p80"/>
          <p:cNvGrpSpPr/>
          <p:nvPr/>
        </p:nvGrpSpPr>
        <p:grpSpPr>
          <a:xfrm flipH="1" rot="10800000">
            <a:off x="6857384" y="-16421"/>
            <a:ext cx="2296143" cy="1588078"/>
            <a:chOff x="6474012" y="3299900"/>
            <a:chExt cx="2665594" cy="1843601"/>
          </a:xfrm>
        </p:grpSpPr>
        <p:pic>
          <p:nvPicPr>
            <p:cNvPr id="51" name="Google Shape;51;p80"/>
            <p:cNvPicPr preferRelativeResize="0"/>
            <p:nvPr/>
          </p:nvPicPr>
          <p:blipFill rotWithShape="1">
            <a:blip r:embed="rId4">
              <a:alphaModFix/>
            </a:blip>
            <a:srcRect b="58679" l="0" r="44970" t="0"/>
            <a:stretch/>
          </p:blipFill>
          <p:spPr>
            <a:xfrm flipH="1" rot="-5400000">
              <a:off x="7545506" y="3549401"/>
              <a:ext cx="1843601" cy="1344599"/>
            </a:xfrm>
            <a:prstGeom prst="rect">
              <a:avLst/>
            </a:prstGeom>
            <a:noFill/>
            <a:ln>
              <a:noFill/>
            </a:ln>
          </p:spPr>
        </p:pic>
        <p:pic>
          <p:nvPicPr>
            <p:cNvPr id="52" name="Google Shape;52;p80"/>
            <p:cNvPicPr preferRelativeResize="0"/>
            <p:nvPr/>
          </p:nvPicPr>
          <p:blipFill rotWithShape="1">
            <a:blip r:embed="rId4">
              <a:alphaModFix/>
            </a:blip>
            <a:srcRect b="58679" l="0" r="44970" t="0"/>
            <a:stretch/>
          </p:blipFill>
          <p:spPr>
            <a:xfrm rot="5400000">
              <a:off x="6224511" y="3549401"/>
              <a:ext cx="1843601" cy="1344599"/>
            </a:xfrm>
            <a:prstGeom prst="rect">
              <a:avLst/>
            </a:prstGeom>
            <a:noFill/>
            <a:ln>
              <a:noFill/>
            </a:ln>
          </p:spPr>
        </p:pic>
      </p:grpSp>
      <p:pic>
        <p:nvPicPr>
          <p:cNvPr id="53" name="Google Shape;53;p80"/>
          <p:cNvPicPr preferRelativeResize="0"/>
          <p:nvPr/>
        </p:nvPicPr>
        <p:blipFill rotWithShape="1">
          <a:blip r:embed="rId3">
            <a:alphaModFix/>
          </a:blip>
          <a:srcRect b="45690" l="0" r="78241" t="0"/>
          <a:stretch/>
        </p:blipFill>
        <p:spPr>
          <a:xfrm>
            <a:off x="7764150" y="2350125"/>
            <a:ext cx="1379850" cy="279337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18" name="Shape 318"/>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19" name="Shape 319"/>
        <p:cNvGrpSpPr/>
        <p:nvPr/>
      </p:nvGrpSpPr>
      <p:grpSpPr>
        <a:xfrm>
          <a:off x="0" y="0"/>
          <a:ext cx="0" cy="0"/>
          <a:chOff x="0" y="0"/>
          <a:chExt cx="0" cy="0"/>
        </a:xfrm>
      </p:grpSpPr>
      <p:pic>
        <p:nvPicPr>
          <p:cNvPr id="320" name="Google Shape;320;p111"/>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pic>
        <p:nvPicPr>
          <p:cNvPr id="321" name="Google Shape;321;p111"/>
          <p:cNvPicPr preferRelativeResize="0"/>
          <p:nvPr/>
        </p:nvPicPr>
        <p:blipFill rotWithShape="1">
          <a:blip r:embed="rId3">
            <a:alphaModFix/>
          </a:blip>
          <a:srcRect b="0" l="0" r="0" t="0"/>
          <a:stretch/>
        </p:blipFill>
        <p:spPr>
          <a:xfrm>
            <a:off x="5793925" y="-9075"/>
            <a:ext cx="3350076" cy="5143499"/>
          </a:xfrm>
          <a:prstGeom prst="rect">
            <a:avLst/>
          </a:prstGeom>
          <a:noFill/>
          <a:ln>
            <a:noFill/>
          </a:ln>
        </p:spPr>
      </p:pic>
      <p:grpSp>
        <p:nvGrpSpPr>
          <p:cNvPr id="322" name="Google Shape;322;p111"/>
          <p:cNvGrpSpPr/>
          <p:nvPr/>
        </p:nvGrpSpPr>
        <p:grpSpPr>
          <a:xfrm flipH="1" rot="10800000">
            <a:off x="9" y="-9"/>
            <a:ext cx="2296143" cy="1588078"/>
            <a:chOff x="6474012" y="3299900"/>
            <a:chExt cx="2665594" cy="1843601"/>
          </a:xfrm>
        </p:grpSpPr>
        <p:pic>
          <p:nvPicPr>
            <p:cNvPr id="323" name="Google Shape;323;p111"/>
            <p:cNvPicPr preferRelativeResize="0"/>
            <p:nvPr/>
          </p:nvPicPr>
          <p:blipFill rotWithShape="1">
            <a:blip r:embed="rId3">
              <a:alphaModFix/>
            </a:blip>
            <a:srcRect b="58679" l="0" r="44970" t="0"/>
            <a:stretch/>
          </p:blipFill>
          <p:spPr>
            <a:xfrm flipH="1" rot="-5400000">
              <a:off x="7545506" y="3549401"/>
              <a:ext cx="1843601" cy="1344599"/>
            </a:xfrm>
            <a:prstGeom prst="rect">
              <a:avLst/>
            </a:prstGeom>
            <a:noFill/>
            <a:ln>
              <a:noFill/>
            </a:ln>
          </p:spPr>
        </p:pic>
        <p:pic>
          <p:nvPicPr>
            <p:cNvPr id="324" name="Google Shape;324;p111"/>
            <p:cNvPicPr preferRelativeResize="0"/>
            <p:nvPr/>
          </p:nvPicPr>
          <p:blipFill rotWithShape="1">
            <a:blip r:embed="rId3">
              <a:alphaModFix/>
            </a:blip>
            <a:srcRect b="58679" l="0" r="44970" t="0"/>
            <a:stretch/>
          </p:blipFill>
          <p:spPr>
            <a:xfrm rot="5400000">
              <a:off x="6224511" y="3549401"/>
              <a:ext cx="1843601" cy="1344599"/>
            </a:xfrm>
            <a:prstGeom prst="rect">
              <a:avLst/>
            </a:prstGeom>
            <a:noFill/>
            <a:ln>
              <a:noFill/>
            </a:ln>
          </p:spPr>
        </p:pic>
      </p:grpSp>
      <p:pic>
        <p:nvPicPr>
          <p:cNvPr id="325" name="Google Shape;325;p111"/>
          <p:cNvPicPr preferRelativeResize="0"/>
          <p:nvPr/>
        </p:nvPicPr>
        <p:blipFill rotWithShape="1">
          <a:blip r:embed="rId3">
            <a:alphaModFix/>
          </a:blip>
          <a:srcRect b="0" l="0" r="44970" t="0"/>
          <a:stretch/>
        </p:blipFill>
        <p:spPr>
          <a:xfrm flipH="1" rot="-5400000">
            <a:off x="705224" y="2594700"/>
            <a:ext cx="1843576" cy="325400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26" name="Shape 326"/>
        <p:cNvGrpSpPr/>
        <p:nvPr/>
      </p:nvGrpSpPr>
      <p:grpSpPr>
        <a:xfrm>
          <a:off x="0" y="0"/>
          <a:ext cx="0" cy="0"/>
          <a:chOff x="0" y="0"/>
          <a:chExt cx="0" cy="0"/>
        </a:xfrm>
      </p:grpSpPr>
      <p:pic>
        <p:nvPicPr>
          <p:cNvPr id="327" name="Google Shape;327;p112"/>
          <p:cNvPicPr preferRelativeResize="0"/>
          <p:nvPr/>
        </p:nvPicPr>
        <p:blipFill rotWithShape="1">
          <a:blip r:embed="rId2">
            <a:alphaModFix amt="80000"/>
          </a:blip>
          <a:srcRect b="0" l="0" r="0" t="0"/>
          <a:stretch/>
        </p:blipFill>
        <p:spPr>
          <a:xfrm flipH="1" rot="10800000">
            <a:off x="0" y="0"/>
            <a:ext cx="9144000" cy="5143500"/>
          </a:xfrm>
          <a:prstGeom prst="rect">
            <a:avLst/>
          </a:prstGeom>
          <a:noFill/>
          <a:ln>
            <a:noFill/>
          </a:ln>
        </p:spPr>
      </p:pic>
      <p:pic>
        <p:nvPicPr>
          <p:cNvPr id="328" name="Google Shape;328;p112"/>
          <p:cNvPicPr preferRelativeResize="0"/>
          <p:nvPr/>
        </p:nvPicPr>
        <p:blipFill rotWithShape="1">
          <a:blip r:embed="rId3">
            <a:alphaModFix/>
          </a:blip>
          <a:srcRect b="0" l="0" r="0" t="0"/>
          <a:stretch/>
        </p:blipFill>
        <p:spPr>
          <a:xfrm>
            <a:off x="1401117" y="0"/>
            <a:ext cx="6341766" cy="5143500"/>
          </a:xfrm>
          <a:prstGeom prst="rect">
            <a:avLst/>
          </a:prstGeom>
          <a:noFill/>
          <a:ln>
            <a:noFill/>
          </a:ln>
        </p:spPr>
      </p:pic>
      <p:grpSp>
        <p:nvGrpSpPr>
          <p:cNvPr id="329" name="Google Shape;329;p112"/>
          <p:cNvGrpSpPr/>
          <p:nvPr/>
        </p:nvGrpSpPr>
        <p:grpSpPr>
          <a:xfrm flipH="1">
            <a:off x="10" y="3559116"/>
            <a:ext cx="2296143" cy="1588078"/>
            <a:chOff x="6474012" y="3299900"/>
            <a:chExt cx="2665594" cy="1843601"/>
          </a:xfrm>
        </p:grpSpPr>
        <p:pic>
          <p:nvPicPr>
            <p:cNvPr id="330" name="Google Shape;330;p112"/>
            <p:cNvPicPr preferRelativeResize="0"/>
            <p:nvPr/>
          </p:nvPicPr>
          <p:blipFill rotWithShape="1">
            <a:blip r:embed="rId4">
              <a:alphaModFix/>
            </a:blip>
            <a:srcRect b="58679" l="0" r="44970" t="0"/>
            <a:stretch/>
          </p:blipFill>
          <p:spPr>
            <a:xfrm flipH="1" rot="-5400000">
              <a:off x="7545506" y="3549401"/>
              <a:ext cx="1843601" cy="1344599"/>
            </a:xfrm>
            <a:prstGeom prst="rect">
              <a:avLst/>
            </a:prstGeom>
            <a:noFill/>
            <a:ln>
              <a:noFill/>
            </a:ln>
          </p:spPr>
        </p:pic>
        <p:pic>
          <p:nvPicPr>
            <p:cNvPr id="331" name="Google Shape;331;p112"/>
            <p:cNvPicPr preferRelativeResize="0"/>
            <p:nvPr/>
          </p:nvPicPr>
          <p:blipFill rotWithShape="1">
            <a:blip r:embed="rId4">
              <a:alphaModFix/>
            </a:blip>
            <a:srcRect b="58679" l="0" r="44970" t="0"/>
            <a:stretch/>
          </p:blipFill>
          <p:spPr>
            <a:xfrm rot="5400000">
              <a:off x="6224511" y="3549401"/>
              <a:ext cx="1843601" cy="1344599"/>
            </a:xfrm>
            <a:prstGeom prst="rect">
              <a:avLst/>
            </a:prstGeom>
            <a:noFill/>
            <a:ln>
              <a:noFill/>
            </a:ln>
          </p:spPr>
        </p:pic>
      </p:grpSp>
      <p:pic>
        <p:nvPicPr>
          <p:cNvPr id="332" name="Google Shape;332;p112"/>
          <p:cNvPicPr preferRelativeResize="0"/>
          <p:nvPr/>
        </p:nvPicPr>
        <p:blipFill rotWithShape="1">
          <a:blip r:embed="rId3">
            <a:alphaModFix/>
          </a:blip>
          <a:srcRect b="0" l="60643" r="0" t="46585"/>
          <a:stretch/>
        </p:blipFill>
        <p:spPr>
          <a:xfrm flipH="1">
            <a:off x="7090675" y="0"/>
            <a:ext cx="2053325" cy="226024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 name="Shape 54"/>
        <p:cNvGrpSpPr/>
        <p:nvPr/>
      </p:nvGrpSpPr>
      <p:grpSpPr>
        <a:xfrm>
          <a:off x="0" y="0"/>
          <a:ext cx="0" cy="0"/>
          <a:chOff x="0" y="0"/>
          <a:chExt cx="0" cy="0"/>
        </a:xfrm>
      </p:grpSpPr>
      <p:pic>
        <p:nvPicPr>
          <p:cNvPr id="55" name="Google Shape;55;p81"/>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pic>
        <p:nvPicPr>
          <p:cNvPr id="56" name="Google Shape;56;p81"/>
          <p:cNvPicPr preferRelativeResize="0"/>
          <p:nvPr/>
        </p:nvPicPr>
        <p:blipFill rotWithShape="1">
          <a:blip r:embed="rId3">
            <a:alphaModFix/>
          </a:blip>
          <a:srcRect b="0" l="0" r="0" t="0"/>
          <a:stretch/>
        </p:blipFill>
        <p:spPr>
          <a:xfrm flipH="1">
            <a:off x="2802245" y="0"/>
            <a:ext cx="6341766" cy="5143500"/>
          </a:xfrm>
          <a:prstGeom prst="rect">
            <a:avLst/>
          </a:prstGeom>
          <a:noFill/>
          <a:ln>
            <a:noFill/>
          </a:ln>
        </p:spPr>
      </p:pic>
      <p:pic>
        <p:nvPicPr>
          <p:cNvPr id="57" name="Google Shape;57;p81"/>
          <p:cNvPicPr preferRelativeResize="0"/>
          <p:nvPr/>
        </p:nvPicPr>
        <p:blipFill rotWithShape="1">
          <a:blip r:embed="rId4">
            <a:alphaModFix/>
          </a:blip>
          <a:srcRect b="0" l="0" r="0" t="0"/>
          <a:stretch/>
        </p:blipFill>
        <p:spPr>
          <a:xfrm flipH="1">
            <a:off x="0" y="0"/>
            <a:ext cx="3350076" cy="5143499"/>
          </a:xfrm>
          <a:prstGeom prst="rect">
            <a:avLst/>
          </a:prstGeom>
          <a:noFill/>
          <a:ln>
            <a:noFill/>
          </a:ln>
        </p:spPr>
      </p:pic>
      <p:sp>
        <p:nvSpPr>
          <p:cNvPr id="58" name="Google Shape;58;p81"/>
          <p:cNvSpPr txBox="1"/>
          <p:nvPr>
            <p:ph type="title"/>
          </p:nvPr>
        </p:nvSpPr>
        <p:spPr>
          <a:xfrm>
            <a:off x="4295100" y="1529050"/>
            <a:ext cx="4076700" cy="7011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sz="4500">
                <a:solidFill>
                  <a:schemeClr val="dk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59" name="Google Shape;59;p81"/>
          <p:cNvSpPr txBox="1"/>
          <p:nvPr>
            <p:ph idx="1" type="subTitle"/>
          </p:nvPr>
        </p:nvSpPr>
        <p:spPr>
          <a:xfrm>
            <a:off x="3733950" y="2322350"/>
            <a:ext cx="4638000" cy="12921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500"/>
              <a:buNone/>
              <a:defRPr sz="1700"/>
            </a:lvl1pPr>
            <a:lvl2pPr lvl="1" algn="ctr">
              <a:lnSpc>
                <a:spcPct val="100000"/>
              </a:lnSpc>
              <a:spcBef>
                <a:spcPts val="0"/>
              </a:spcBef>
              <a:spcAft>
                <a:spcPts val="0"/>
              </a:spcAft>
              <a:buSzPts val="1500"/>
              <a:buNone/>
              <a:defRPr/>
            </a:lvl2pPr>
            <a:lvl3pPr lvl="2" algn="ctr">
              <a:lnSpc>
                <a:spcPct val="100000"/>
              </a:lnSpc>
              <a:spcBef>
                <a:spcPts val="0"/>
              </a:spcBef>
              <a:spcAft>
                <a:spcPts val="0"/>
              </a:spcAft>
              <a:buSzPts val="1500"/>
              <a:buNone/>
              <a:defRPr/>
            </a:lvl3pPr>
            <a:lvl4pPr lvl="3" algn="ctr">
              <a:lnSpc>
                <a:spcPct val="100000"/>
              </a:lnSpc>
              <a:spcBef>
                <a:spcPts val="0"/>
              </a:spcBef>
              <a:spcAft>
                <a:spcPts val="0"/>
              </a:spcAft>
              <a:buSzPts val="1500"/>
              <a:buNone/>
              <a:defRPr/>
            </a:lvl4pPr>
            <a:lvl5pPr lvl="4" algn="ctr">
              <a:lnSpc>
                <a:spcPct val="100000"/>
              </a:lnSpc>
              <a:spcBef>
                <a:spcPts val="0"/>
              </a:spcBef>
              <a:spcAft>
                <a:spcPts val="0"/>
              </a:spcAft>
              <a:buSzPts val="1500"/>
              <a:buNone/>
              <a:defRPr/>
            </a:lvl5pPr>
            <a:lvl6pPr lvl="5" algn="ctr">
              <a:lnSpc>
                <a:spcPct val="100000"/>
              </a:lnSpc>
              <a:spcBef>
                <a:spcPts val="0"/>
              </a:spcBef>
              <a:spcAft>
                <a:spcPts val="0"/>
              </a:spcAft>
              <a:buSzPts val="1500"/>
              <a:buNone/>
              <a:defRPr/>
            </a:lvl6pPr>
            <a:lvl7pPr lvl="6" algn="ctr">
              <a:lnSpc>
                <a:spcPct val="100000"/>
              </a:lnSpc>
              <a:spcBef>
                <a:spcPts val="0"/>
              </a:spcBef>
              <a:spcAft>
                <a:spcPts val="0"/>
              </a:spcAft>
              <a:buSzPts val="1500"/>
              <a:buNone/>
              <a:defRPr/>
            </a:lvl7pPr>
            <a:lvl8pPr lvl="7" algn="ctr">
              <a:lnSpc>
                <a:spcPct val="100000"/>
              </a:lnSpc>
              <a:spcBef>
                <a:spcPts val="0"/>
              </a:spcBef>
              <a:spcAft>
                <a:spcPts val="0"/>
              </a:spcAft>
              <a:buSzPts val="1500"/>
              <a:buNone/>
              <a:defRPr/>
            </a:lvl8pPr>
            <a:lvl9pPr lvl="8" algn="ctr">
              <a:lnSpc>
                <a:spcPct val="100000"/>
              </a:lnSpc>
              <a:spcBef>
                <a:spcPts val="0"/>
              </a:spcBef>
              <a:spcAft>
                <a:spcPts val="0"/>
              </a:spcAft>
              <a:buSzPts val="15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60" name="Shape 60"/>
        <p:cNvGrpSpPr/>
        <p:nvPr/>
      </p:nvGrpSpPr>
      <p:grpSpPr>
        <a:xfrm>
          <a:off x="0" y="0"/>
          <a:ext cx="0" cy="0"/>
          <a:chOff x="0" y="0"/>
          <a:chExt cx="0" cy="0"/>
        </a:xfrm>
      </p:grpSpPr>
      <p:pic>
        <p:nvPicPr>
          <p:cNvPr id="61" name="Google Shape;61;p82"/>
          <p:cNvPicPr preferRelativeResize="0"/>
          <p:nvPr/>
        </p:nvPicPr>
        <p:blipFill rotWithShape="1">
          <a:blip r:embed="rId2">
            <a:alphaModFix amt="80000"/>
          </a:blip>
          <a:srcRect b="0" l="0" r="0" t="0"/>
          <a:stretch/>
        </p:blipFill>
        <p:spPr>
          <a:xfrm flipH="1">
            <a:off x="0" y="0"/>
            <a:ext cx="9144000" cy="5143500"/>
          </a:xfrm>
          <a:prstGeom prst="rect">
            <a:avLst/>
          </a:prstGeom>
          <a:noFill/>
          <a:ln>
            <a:noFill/>
          </a:ln>
        </p:spPr>
      </p:pic>
      <p:sp>
        <p:nvSpPr>
          <p:cNvPr id="62" name="Google Shape;62;p82"/>
          <p:cNvSpPr txBox="1"/>
          <p:nvPr>
            <p:ph type="title"/>
          </p:nvPr>
        </p:nvSpPr>
        <p:spPr>
          <a:xfrm>
            <a:off x="2296800" y="543724"/>
            <a:ext cx="4550400" cy="64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63" name="Google Shape;63;p82"/>
          <p:cNvSpPr txBox="1"/>
          <p:nvPr>
            <p:ph idx="1" type="subTitle"/>
          </p:nvPr>
        </p:nvSpPr>
        <p:spPr>
          <a:xfrm>
            <a:off x="2296800" y="1367880"/>
            <a:ext cx="45504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PT Sans"/>
              <a:buNone/>
              <a:defRPr>
                <a:solidFill>
                  <a:srgbClr val="242424"/>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64" name="Google Shape;64;p82"/>
          <p:cNvSpPr txBox="1"/>
          <p:nvPr>
            <p:ph idx="2" type="title"/>
          </p:nvPr>
        </p:nvSpPr>
        <p:spPr>
          <a:xfrm>
            <a:off x="2296800" y="1900242"/>
            <a:ext cx="4550400" cy="64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65" name="Google Shape;65;p82"/>
          <p:cNvSpPr txBox="1"/>
          <p:nvPr>
            <p:ph idx="3" type="subTitle"/>
          </p:nvPr>
        </p:nvSpPr>
        <p:spPr>
          <a:xfrm>
            <a:off x="2296800" y="2741648"/>
            <a:ext cx="45504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PT Sans"/>
              <a:buNone/>
              <a:defRPr>
                <a:solidFill>
                  <a:srgbClr val="242424"/>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66" name="Google Shape;66;p82"/>
          <p:cNvSpPr txBox="1"/>
          <p:nvPr>
            <p:ph idx="4" type="title"/>
          </p:nvPr>
        </p:nvSpPr>
        <p:spPr>
          <a:xfrm>
            <a:off x="2296800" y="3252269"/>
            <a:ext cx="4550400" cy="640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solidFill>
                  <a:schemeClr val="lt1"/>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67" name="Google Shape;67;p82"/>
          <p:cNvSpPr txBox="1"/>
          <p:nvPr>
            <p:ph idx="5" type="subTitle"/>
          </p:nvPr>
        </p:nvSpPr>
        <p:spPr>
          <a:xfrm>
            <a:off x="2297100" y="4093714"/>
            <a:ext cx="45498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Font typeface="PT Sans"/>
              <a:buNone/>
              <a:defRPr>
                <a:solidFill>
                  <a:srgbClr val="242424"/>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Font typeface="PT Sans"/>
              <a:buNone/>
              <a:defRPr sz="2100">
                <a:latin typeface="PT Sans"/>
                <a:ea typeface="PT Sans"/>
                <a:cs typeface="PT Sans"/>
                <a:sym typeface="PT Sans"/>
              </a:defRPr>
            </a:lvl4pPr>
            <a:lvl5pPr lvl="4" algn="ctr">
              <a:lnSpc>
                <a:spcPct val="100000"/>
              </a:lnSpc>
              <a:spcBef>
                <a:spcPts val="0"/>
              </a:spcBef>
              <a:spcAft>
                <a:spcPts val="0"/>
              </a:spcAft>
              <a:buSzPts val="2100"/>
              <a:buFont typeface="PT Sans"/>
              <a:buNone/>
              <a:defRPr sz="2100">
                <a:latin typeface="PT Sans"/>
                <a:ea typeface="PT Sans"/>
                <a:cs typeface="PT Sans"/>
                <a:sym typeface="PT Sans"/>
              </a:defRPr>
            </a:lvl5pPr>
            <a:lvl6pPr lvl="5" algn="ctr">
              <a:lnSpc>
                <a:spcPct val="100000"/>
              </a:lnSpc>
              <a:spcBef>
                <a:spcPts val="0"/>
              </a:spcBef>
              <a:spcAft>
                <a:spcPts val="0"/>
              </a:spcAft>
              <a:buSzPts val="2100"/>
              <a:buFont typeface="PT Sans"/>
              <a:buNone/>
              <a:defRPr sz="2100">
                <a:latin typeface="PT Sans"/>
                <a:ea typeface="PT Sans"/>
                <a:cs typeface="PT Sans"/>
                <a:sym typeface="PT Sans"/>
              </a:defRPr>
            </a:lvl6pPr>
            <a:lvl7pPr lvl="6" algn="ctr">
              <a:lnSpc>
                <a:spcPct val="100000"/>
              </a:lnSpc>
              <a:spcBef>
                <a:spcPts val="0"/>
              </a:spcBef>
              <a:spcAft>
                <a:spcPts val="0"/>
              </a:spcAft>
              <a:buSzPts val="2100"/>
              <a:buFont typeface="PT Sans"/>
              <a:buNone/>
              <a:defRPr sz="2100">
                <a:latin typeface="PT Sans"/>
                <a:ea typeface="PT Sans"/>
                <a:cs typeface="PT Sans"/>
                <a:sym typeface="PT Sans"/>
              </a:defRPr>
            </a:lvl7pPr>
            <a:lvl8pPr lvl="7" algn="ctr">
              <a:lnSpc>
                <a:spcPct val="100000"/>
              </a:lnSpc>
              <a:spcBef>
                <a:spcPts val="0"/>
              </a:spcBef>
              <a:spcAft>
                <a:spcPts val="0"/>
              </a:spcAft>
              <a:buSzPts val="2100"/>
              <a:buFont typeface="PT Sans"/>
              <a:buNone/>
              <a:defRPr sz="2100">
                <a:latin typeface="PT Sans"/>
                <a:ea typeface="PT Sans"/>
                <a:cs typeface="PT Sans"/>
                <a:sym typeface="PT Sans"/>
              </a:defRPr>
            </a:lvl8pPr>
            <a:lvl9pPr lvl="8"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pic>
        <p:nvPicPr>
          <p:cNvPr id="68" name="Google Shape;68;p82"/>
          <p:cNvPicPr preferRelativeResize="0"/>
          <p:nvPr/>
        </p:nvPicPr>
        <p:blipFill rotWithShape="1">
          <a:blip r:embed="rId3">
            <a:alphaModFix/>
          </a:blip>
          <a:srcRect b="0" l="46757" r="0" t="0"/>
          <a:stretch/>
        </p:blipFill>
        <p:spPr>
          <a:xfrm flipH="1">
            <a:off x="5767571" y="0"/>
            <a:ext cx="3376426" cy="5143500"/>
          </a:xfrm>
          <a:prstGeom prst="rect">
            <a:avLst/>
          </a:prstGeom>
          <a:noFill/>
          <a:ln>
            <a:noFill/>
          </a:ln>
        </p:spPr>
      </p:pic>
      <p:pic>
        <p:nvPicPr>
          <p:cNvPr id="69" name="Google Shape;69;p82"/>
          <p:cNvPicPr preferRelativeResize="0"/>
          <p:nvPr/>
        </p:nvPicPr>
        <p:blipFill rotWithShape="1">
          <a:blip r:embed="rId4">
            <a:alphaModFix/>
          </a:blip>
          <a:srcRect b="0" l="0" r="20470" t="0"/>
          <a:stretch/>
        </p:blipFill>
        <p:spPr>
          <a:xfrm flipH="1">
            <a:off x="1" y="0"/>
            <a:ext cx="2664274" cy="51434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0" name="Shape 70"/>
        <p:cNvGrpSpPr/>
        <p:nvPr/>
      </p:nvGrpSpPr>
      <p:grpSpPr>
        <a:xfrm>
          <a:off x="0" y="0"/>
          <a:ext cx="0" cy="0"/>
          <a:chOff x="0" y="0"/>
          <a:chExt cx="0" cy="0"/>
        </a:xfrm>
      </p:grpSpPr>
      <p:pic>
        <p:nvPicPr>
          <p:cNvPr id="71" name="Google Shape;71;p83"/>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72" name="Google Shape;72;p83"/>
          <p:cNvSpPr txBox="1"/>
          <p:nvPr>
            <p:ph idx="1" type="body"/>
          </p:nvPr>
        </p:nvSpPr>
        <p:spPr>
          <a:xfrm>
            <a:off x="1676700" y="1915128"/>
            <a:ext cx="5790600" cy="1824900"/>
          </a:xfrm>
          <a:prstGeom prst="rect">
            <a:avLst/>
          </a:prstGeom>
          <a:noFill/>
          <a:ln>
            <a:noFill/>
          </a:ln>
        </p:spPr>
        <p:txBody>
          <a:bodyPr anchorCtr="0" anchor="ctr" bIns="91425" lIns="91425" spcFirstLastPara="1" rIns="91425" wrap="square" tIns="91425">
            <a:noAutofit/>
          </a:bodyPr>
          <a:lstStyle>
            <a:lvl1pPr indent="-330200" lvl="0" marL="457200" algn="l">
              <a:lnSpc>
                <a:spcPct val="100000"/>
              </a:lnSpc>
              <a:spcBef>
                <a:spcPts val="0"/>
              </a:spcBef>
              <a:spcAft>
                <a:spcPts val="0"/>
              </a:spcAft>
              <a:buClr>
                <a:schemeClr val="dk2"/>
              </a:buClr>
              <a:buSzPts val="1600"/>
              <a:buFont typeface="Nunito Light"/>
              <a:buChar char="●"/>
              <a:defRPr sz="1600"/>
            </a:lvl1pPr>
            <a:lvl2pPr indent="-330200" lvl="1" marL="914400" algn="l">
              <a:lnSpc>
                <a:spcPct val="100000"/>
              </a:lnSpc>
              <a:spcBef>
                <a:spcPts val="0"/>
              </a:spcBef>
              <a:spcAft>
                <a:spcPts val="0"/>
              </a:spcAft>
              <a:buSzPts val="1600"/>
              <a:buFont typeface="Nunito Light"/>
              <a:buChar char="○"/>
              <a:defRPr/>
            </a:lvl2pPr>
            <a:lvl3pPr indent="-323850" lvl="2" marL="1371600" algn="l">
              <a:lnSpc>
                <a:spcPct val="100000"/>
              </a:lnSpc>
              <a:spcBef>
                <a:spcPts val="1600"/>
              </a:spcBef>
              <a:spcAft>
                <a:spcPts val="0"/>
              </a:spcAft>
              <a:buSzPts val="1500"/>
              <a:buFont typeface="Nunito Light"/>
              <a:buChar char="■"/>
              <a:defRPr/>
            </a:lvl3pPr>
            <a:lvl4pPr indent="-323850" lvl="3" marL="1828800" algn="l">
              <a:lnSpc>
                <a:spcPct val="100000"/>
              </a:lnSpc>
              <a:spcBef>
                <a:spcPts val="1600"/>
              </a:spcBef>
              <a:spcAft>
                <a:spcPts val="0"/>
              </a:spcAft>
              <a:buSzPts val="1500"/>
              <a:buFont typeface="Nunito Light"/>
              <a:buChar char="●"/>
              <a:defRPr/>
            </a:lvl4pPr>
            <a:lvl5pPr indent="-323850" lvl="4" marL="2286000" algn="l">
              <a:lnSpc>
                <a:spcPct val="100000"/>
              </a:lnSpc>
              <a:spcBef>
                <a:spcPts val="1600"/>
              </a:spcBef>
              <a:spcAft>
                <a:spcPts val="0"/>
              </a:spcAft>
              <a:buSzPts val="1500"/>
              <a:buFont typeface="Nunito Light"/>
              <a:buChar char="○"/>
              <a:defRPr/>
            </a:lvl5pPr>
            <a:lvl6pPr indent="-323850" lvl="5" marL="2743200" algn="l">
              <a:lnSpc>
                <a:spcPct val="100000"/>
              </a:lnSpc>
              <a:spcBef>
                <a:spcPts val="1600"/>
              </a:spcBef>
              <a:spcAft>
                <a:spcPts val="0"/>
              </a:spcAft>
              <a:buSzPts val="1500"/>
              <a:buFont typeface="Nunito Light"/>
              <a:buChar char="■"/>
              <a:defRPr/>
            </a:lvl6pPr>
            <a:lvl7pPr indent="-311150" lvl="6" marL="3200400" algn="l">
              <a:lnSpc>
                <a:spcPct val="100000"/>
              </a:lnSpc>
              <a:spcBef>
                <a:spcPts val="1600"/>
              </a:spcBef>
              <a:spcAft>
                <a:spcPts val="0"/>
              </a:spcAft>
              <a:buSzPts val="1300"/>
              <a:buFont typeface="Nunito Light"/>
              <a:buChar char="●"/>
              <a:defRPr/>
            </a:lvl7pPr>
            <a:lvl8pPr indent="-311150" lvl="7" marL="3657600" algn="l">
              <a:lnSpc>
                <a:spcPct val="100000"/>
              </a:lnSpc>
              <a:spcBef>
                <a:spcPts val="1600"/>
              </a:spcBef>
              <a:spcAft>
                <a:spcPts val="0"/>
              </a:spcAft>
              <a:buSzPts val="1300"/>
              <a:buFont typeface="Nunito Light"/>
              <a:buChar char="○"/>
              <a:defRPr/>
            </a:lvl8pPr>
            <a:lvl9pPr indent="-323850" lvl="8" marL="4114800" algn="l">
              <a:lnSpc>
                <a:spcPct val="100000"/>
              </a:lnSpc>
              <a:spcBef>
                <a:spcPts val="1600"/>
              </a:spcBef>
              <a:spcAft>
                <a:spcPts val="1600"/>
              </a:spcAft>
              <a:buSzPts val="1500"/>
              <a:buFont typeface="Nunito Light"/>
              <a:buChar char="■"/>
              <a:defRPr/>
            </a:lvl9pPr>
          </a:lstStyle>
          <a:p/>
        </p:txBody>
      </p:sp>
      <p:sp>
        <p:nvSpPr>
          <p:cNvPr id="73" name="Google Shape;73;p83"/>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pic>
        <p:nvPicPr>
          <p:cNvPr id="74" name="Google Shape;74;p83"/>
          <p:cNvPicPr preferRelativeResize="0"/>
          <p:nvPr/>
        </p:nvPicPr>
        <p:blipFill rotWithShape="1">
          <a:blip r:embed="rId3">
            <a:alphaModFix/>
          </a:blip>
          <a:srcRect b="0" l="0" r="44970" t="0"/>
          <a:stretch/>
        </p:blipFill>
        <p:spPr>
          <a:xfrm rot="-5400000">
            <a:off x="705224" y="-705200"/>
            <a:ext cx="1843576" cy="3254000"/>
          </a:xfrm>
          <a:prstGeom prst="rect">
            <a:avLst/>
          </a:prstGeom>
          <a:noFill/>
          <a:ln>
            <a:noFill/>
          </a:ln>
        </p:spPr>
      </p:pic>
      <p:grpSp>
        <p:nvGrpSpPr>
          <p:cNvPr id="75" name="Google Shape;75;p83"/>
          <p:cNvGrpSpPr/>
          <p:nvPr/>
        </p:nvGrpSpPr>
        <p:grpSpPr>
          <a:xfrm flipH="1">
            <a:off x="6847860" y="3555416"/>
            <a:ext cx="2296143" cy="1588078"/>
            <a:chOff x="6474012" y="3299900"/>
            <a:chExt cx="2665594" cy="1843601"/>
          </a:xfrm>
        </p:grpSpPr>
        <p:pic>
          <p:nvPicPr>
            <p:cNvPr id="76" name="Google Shape;76;p83"/>
            <p:cNvPicPr preferRelativeResize="0"/>
            <p:nvPr/>
          </p:nvPicPr>
          <p:blipFill rotWithShape="1">
            <a:blip r:embed="rId3">
              <a:alphaModFix/>
            </a:blip>
            <a:srcRect b="58679" l="0" r="44970" t="0"/>
            <a:stretch/>
          </p:blipFill>
          <p:spPr>
            <a:xfrm flipH="1" rot="-5400000">
              <a:off x="7545506" y="3549401"/>
              <a:ext cx="1843601" cy="1344599"/>
            </a:xfrm>
            <a:prstGeom prst="rect">
              <a:avLst/>
            </a:prstGeom>
            <a:noFill/>
            <a:ln>
              <a:noFill/>
            </a:ln>
          </p:spPr>
        </p:pic>
        <p:pic>
          <p:nvPicPr>
            <p:cNvPr id="77" name="Google Shape;77;p83"/>
            <p:cNvPicPr preferRelativeResize="0"/>
            <p:nvPr/>
          </p:nvPicPr>
          <p:blipFill rotWithShape="1">
            <a:blip r:embed="rId3">
              <a:alphaModFix/>
            </a:blip>
            <a:srcRect b="58679" l="0" r="44970" t="0"/>
            <a:stretch/>
          </p:blipFill>
          <p:spPr>
            <a:xfrm rot="5400000">
              <a:off x="6224511" y="3549401"/>
              <a:ext cx="1843601" cy="1344599"/>
            </a:xfrm>
            <a:prstGeom prst="rect">
              <a:avLst/>
            </a:prstGeom>
            <a:noFill/>
            <a:ln>
              <a:noFill/>
            </a:ln>
          </p:spPr>
        </p:pic>
      </p:grpSp>
      <p:pic>
        <p:nvPicPr>
          <p:cNvPr id="78" name="Google Shape;78;p83"/>
          <p:cNvPicPr preferRelativeResize="0"/>
          <p:nvPr/>
        </p:nvPicPr>
        <p:blipFill rotWithShape="1">
          <a:blip r:embed="rId4">
            <a:alphaModFix/>
          </a:blip>
          <a:srcRect b="41481" l="67356" r="0" t="0"/>
          <a:stretch/>
        </p:blipFill>
        <p:spPr>
          <a:xfrm>
            <a:off x="0" y="2133600"/>
            <a:ext cx="2070149" cy="3009900"/>
          </a:xfrm>
          <a:prstGeom prst="rect">
            <a:avLst/>
          </a:prstGeom>
          <a:noFill/>
          <a:ln>
            <a:noFill/>
          </a:ln>
        </p:spPr>
      </p:pic>
      <p:pic>
        <p:nvPicPr>
          <p:cNvPr id="79" name="Google Shape;79;p83"/>
          <p:cNvPicPr preferRelativeResize="0"/>
          <p:nvPr/>
        </p:nvPicPr>
        <p:blipFill rotWithShape="1">
          <a:blip r:embed="rId4">
            <a:alphaModFix/>
          </a:blip>
          <a:srcRect b="0" l="0" r="61327" t="38702"/>
          <a:stretch/>
        </p:blipFill>
        <p:spPr>
          <a:xfrm>
            <a:off x="6691500" y="0"/>
            <a:ext cx="2452501" cy="31527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0" name="Shape 80"/>
        <p:cNvGrpSpPr/>
        <p:nvPr/>
      </p:nvGrpSpPr>
      <p:grpSpPr>
        <a:xfrm>
          <a:off x="0" y="0"/>
          <a:ext cx="0" cy="0"/>
          <a:chOff x="0" y="0"/>
          <a:chExt cx="0" cy="0"/>
        </a:xfrm>
      </p:grpSpPr>
      <p:pic>
        <p:nvPicPr>
          <p:cNvPr id="81" name="Google Shape;81;p84"/>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82" name="Google Shape;82;p84"/>
          <p:cNvSpPr txBox="1"/>
          <p:nvPr>
            <p:ph type="title"/>
          </p:nvPr>
        </p:nvSpPr>
        <p:spPr>
          <a:xfrm>
            <a:off x="1227724" y="2771317"/>
            <a:ext cx="29133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b="0" sz="25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3" name="Google Shape;83;p84"/>
          <p:cNvSpPr txBox="1"/>
          <p:nvPr>
            <p:ph idx="2" type="title"/>
          </p:nvPr>
        </p:nvSpPr>
        <p:spPr>
          <a:xfrm>
            <a:off x="5003277" y="2771317"/>
            <a:ext cx="29133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b="0" sz="2500">
                <a:solidFill>
                  <a:schemeClr val="lt1"/>
                </a:solidFill>
              </a:defRPr>
            </a:lvl1pPr>
            <a:lvl2pPr lvl="1" algn="l">
              <a:lnSpc>
                <a:spcPct val="100000"/>
              </a:lnSpc>
              <a:spcBef>
                <a:spcPts val="0"/>
              </a:spcBef>
              <a:spcAft>
                <a:spcPts val="0"/>
              </a:spcAft>
              <a:buSzPts val="3500"/>
              <a:buNone/>
              <a:defRPr/>
            </a:lvl2pPr>
            <a:lvl3pPr lvl="2" algn="l">
              <a:lnSpc>
                <a:spcPct val="100000"/>
              </a:lnSpc>
              <a:spcBef>
                <a:spcPts val="0"/>
              </a:spcBef>
              <a:spcAft>
                <a:spcPts val="0"/>
              </a:spcAft>
              <a:buSzPts val="3500"/>
              <a:buNone/>
              <a:defRPr/>
            </a:lvl3pPr>
            <a:lvl4pPr lvl="3" algn="l">
              <a:lnSpc>
                <a:spcPct val="100000"/>
              </a:lnSpc>
              <a:spcBef>
                <a:spcPts val="0"/>
              </a:spcBef>
              <a:spcAft>
                <a:spcPts val="0"/>
              </a:spcAft>
              <a:buSzPts val="3500"/>
              <a:buNone/>
              <a:defRPr/>
            </a:lvl4pPr>
            <a:lvl5pPr lvl="4" algn="l">
              <a:lnSpc>
                <a:spcPct val="100000"/>
              </a:lnSpc>
              <a:spcBef>
                <a:spcPts val="0"/>
              </a:spcBef>
              <a:spcAft>
                <a:spcPts val="0"/>
              </a:spcAft>
              <a:buSzPts val="3500"/>
              <a:buNone/>
              <a:defRPr/>
            </a:lvl5pPr>
            <a:lvl6pPr lvl="5" algn="l">
              <a:lnSpc>
                <a:spcPct val="100000"/>
              </a:lnSpc>
              <a:spcBef>
                <a:spcPts val="0"/>
              </a:spcBef>
              <a:spcAft>
                <a:spcPts val="0"/>
              </a:spcAft>
              <a:buSzPts val="3500"/>
              <a:buNone/>
              <a:defRPr/>
            </a:lvl6pPr>
            <a:lvl7pPr lvl="6" algn="l">
              <a:lnSpc>
                <a:spcPct val="100000"/>
              </a:lnSpc>
              <a:spcBef>
                <a:spcPts val="0"/>
              </a:spcBef>
              <a:spcAft>
                <a:spcPts val="0"/>
              </a:spcAft>
              <a:buSzPts val="3500"/>
              <a:buNone/>
              <a:defRPr/>
            </a:lvl7pPr>
            <a:lvl8pPr lvl="7" algn="l">
              <a:lnSpc>
                <a:spcPct val="100000"/>
              </a:lnSpc>
              <a:spcBef>
                <a:spcPts val="0"/>
              </a:spcBef>
              <a:spcAft>
                <a:spcPts val="0"/>
              </a:spcAft>
              <a:buSzPts val="3500"/>
              <a:buNone/>
              <a:defRPr/>
            </a:lvl8pPr>
            <a:lvl9pPr lvl="8" algn="l">
              <a:lnSpc>
                <a:spcPct val="100000"/>
              </a:lnSpc>
              <a:spcBef>
                <a:spcPts val="0"/>
              </a:spcBef>
              <a:spcAft>
                <a:spcPts val="0"/>
              </a:spcAft>
              <a:buSzPts val="3500"/>
              <a:buNone/>
              <a:defRPr/>
            </a:lvl9pPr>
          </a:lstStyle>
          <a:p/>
        </p:txBody>
      </p:sp>
      <p:sp>
        <p:nvSpPr>
          <p:cNvPr id="84" name="Google Shape;84;p84"/>
          <p:cNvSpPr txBox="1"/>
          <p:nvPr>
            <p:ph idx="1" type="subTitle"/>
          </p:nvPr>
        </p:nvSpPr>
        <p:spPr>
          <a:xfrm>
            <a:off x="5003277" y="3202287"/>
            <a:ext cx="2913300" cy="77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5" name="Google Shape;85;p84"/>
          <p:cNvSpPr txBox="1"/>
          <p:nvPr>
            <p:ph idx="3" type="subTitle"/>
          </p:nvPr>
        </p:nvSpPr>
        <p:spPr>
          <a:xfrm>
            <a:off x="1227424" y="3202287"/>
            <a:ext cx="2913900" cy="7725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6" name="Google Shape;86;p84"/>
          <p:cNvSpPr txBox="1"/>
          <p:nvPr>
            <p:ph idx="4"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3500">
                <a:solidFill>
                  <a:schemeClr val="dk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87" name="Google Shape;87;p84"/>
          <p:cNvSpPr/>
          <p:nvPr/>
        </p:nvSpPr>
        <p:spPr>
          <a:xfrm>
            <a:off x="7114379" y="4747621"/>
            <a:ext cx="111863" cy="48162"/>
          </a:xfrm>
          <a:custGeom>
            <a:rect b="b" l="l" r="r" t="t"/>
            <a:pathLst>
              <a:path extrusionOk="0" fill="none" h="1277" w="2966">
                <a:moveTo>
                  <a:pt x="0" y="19"/>
                </a:moveTo>
                <a:lnTo>
                  <a:pt x="0" y="19"/>
                </a:lnTo>
                <a:lnTo>
                  <a:pt x="0" y="19"/>
                </a:lnTo>
                <a:lnTo>
                  <a:pt x="601" y="0"/>
                </a:lnTo>
                <a:lnTo>
                  <a:pt x="601" y="0"/>
                </a:lnTo>
                <a:lnTo>
                  <a:pt x="1220" y="19"/>
                </a:lnTo>
                <a:lnTo>
                  <a:pt x="1802" y="75"/>
                </a:lnTo>
                <a:lnTo>
                  <a:pt x="1802" y="75"/>
                </a:lnTo>
                <a:lnTo>
                  <a:pt x="2121" y="113"/>
                </a:lnTo>
                <a:lnTo>
                  <a:pt x="2308" y="150"/>
                </a:lnTo>
                <a:lnTo>
                  <a:pt x="2496" y="188"/>
                </a:lnTo>
                <a:lnTo>
                  <a:pt x="2684" y="263"/>
                </a:lnTo>
                <a:lnTo>
                  <a:pt x="2759" y="319"/>
                </a:lnTo>
                <a:lnTo>
                  <a:pt x="2834" y="376"/>
                </a:lnTo>
                <a:lnTo>
                  <a:pt x="2890" y="432"/>
                </a:lnTo>
                <a:lnTo>
                  <a:pt x="2928" y="507"/>
                </a:lnTo>
                <a:lnTo>
                  <a:pt x="2946" y="582"/>
                </a:lnTo>
                <a:lnTo>
                  <a:pt x="2965" y="676"/>
                </a:lnTo>
                <a:lnTo>
                  <a:pt x="2965" y="676"/>
                </a:lnTo>
                <a:lnTo>
                  <a:pt x="2965" y="770"/>
                </a:lnTo>
                <a:lnTo>
                  <a:pt x="2928" y="864"/>
                </a:lnTo>
                <a:lnTo>
                  <a:pt x="2890" y="976"/>
                </a:lnTo>
                <a:lnTo>
                  <a:pt x="2834" y="1089"/>
                </a:lnTo>
                <a:lnTo>
                  <a:pt x="2834" y="1089"/>
                </a:lnTo>
                <a:lnTo>
                  <a:pt x="2796" y="1126"/>
                </a:lnTo>
                <a:lnTo>
                  <a:pt x="2740" y="1183"/>
                </a:lnTo>
                <a:lnTo>
                  <a:pt x="2665" y="1201"/>
                </a:lnTo>
                <a:lnTo>
                  <a:pt x="2590" y="1239"/>
                </a:lnTo>
                <a:lnTo>
                  <a:pt x="2402" y="1258"/>
                </a:lnTo>
                <a:lnTo>
                  <a:pt x="2177" y="1276"/>
                </a:lnTo>
                <a:lnTo>
                  <a:pt x="2177" y="1276"/>
                </a:lnTo>
                <a:lnTo>
                  <a:pt x="1896" y="1258"/>
                </a:lnTo>
                <a:lnTo>
                  <a:pt x="1614" y="1220"/>
                </a:lnTo>
                <a:lnTo>
                  <a:pt x="1389" y="1183"/>
                </a:lnTo>
                <a:lnTo>
                  <a:pt x="1220" y="1145"/>
                </a:lnTo>
                <a:lnTo>
                  <a:pt x="1220" y="1145"/>
                </a:lnTo>
                <a:lnTo>
                  <a:pt x="976" y="1051"/>
                </a:lnTo>
                <a:lnTo>
                  <a:pt x="770" y="939"/>
                </a:lnTo>
                <a:lnTo>
                  <a:pt x="601" y="826"/>
                </a:lnTo>
                <a:lnTo>
                  <a:pt x="432" y="676"/>
                </a:lnTo>
                <a:lnTo>
                  <a:pt x="301" y="526"/>
                </a:lnTo>
                <a:lnTo>
                  <a:pt x="169" y="376"/>
                </a:lnTo>
                <a:lnTo>
                  <a:pt x="75" y="207"/>
                </a:lnTo>
                <a:lnTo>
                  <a:pt x="0" y="19"/>
                </a:lnTo>
                <a:lnTo>
                  <a:pt x="0" y="19"/>
                </a:lnTo>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84"/>
          <p:cNvSpPr/>
          <p:nvPr/>
        </p:nvSpPr>
        <p:spPr>
          <a:xfrm>
            <a:off x="6344360" y="4890557"/>
            <a:ext cx="21988" cy="66567"/>
          </a:xfrm>
          <a:custGeom>
            <a:rect b="b" l="l" r="r" t="t"/>
            <a:pathLst>
              <a:path extrusionOk="0" fill="none" h="1765" w="583">
                <a:moveTo>
                  <a:pt x="1" y="1765"/>
                </a:moveTo>
                <a:lnTo>
                  <a:pt x="1" y="1765"/>
                </a:lnTo>
                <a:lnTo>
                  <a:pt x="1" y="1521"/>
                </a:lnTo>
                <a:lnTo>
                  <a:pt x="1" y="1277"/>
                </a:lnTo>
                <a:lnTo>
                  <a:pt x="39" y="1052"/>
                </a:lnTo>
                <a:lnTo>
                  <a:pt x="95" y="808"/>
                </a:lnTo>
                <a:lnTo>
                  <a:pt x="170" y="583"/>
                </a:lnTo>
                <a:lnTo>
                  <a:pt x="264" y="376"/>
                </a:lnTo>
                <a:lnTo>
                  <a:pt x="414" y="170"/>
                </a:lnTo>
                <a:lnTo>
                  <a:pt x="583" y="1"/>
                </a:lnTo>
                <a:lnTo>
                  <a:pt x="583" y="1"/>
                </a:lnTo>
                <a:lnTo>
                  <a:pt x="470" y="170"/>
                </a:lnTo>
                <a:lnTo>
                  <a:pt x="376" y="339"/>
                </a:lnTo>
                <a:lnTo>
                  <a:pt x="282" y="508"/>
                </a:lnTo>
                <a:lnTo>
                  <a:pt x="207" y="695"/>
                </a:lnTo>
                <a:lnTo>
                  <a:pt x="95" y="1052"/>
                </a:lnTo>
                <a:lnTo>
                  <a:pt x="39" y="1389"/>
                </a:lnTo>
                <a:lnTo>
                  <a:pt x="39" y="1389"/>
                </a:lnTo>
                <a:lnTo>
                  <a:pt x="20" y="1577"/>
                </a:lnTo>
                <a:lnTo>
                  <a:pt x="1" y="1765"/>
                </a:lnTo>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9" name="Google Shape;89;p84"/>
          <p:cNvPicPr preferRelativeResize="0"/>
          <p:nvPr/>
        </p:nvPicPr>
        <p:blipFill rotWithShape="1">
          <a:blip r:embed="rId3">
            <a:alphaModFix/>
          </a:blip>
          <a:srcRect b="0" l="17714" r="0" t="67495"/>
          <a:stretch/>
        </p:blipFill>
        <p:spPr>
          <a:xfrm rot="5400000">
            <a:off x="6305412" y="1454614"/>
            <a:ext cx="4292926" cy="1375449"/>
          </a:xfrm>
          <a:prstGeom prst="rect">
            <a:avLst/>
          </a:prstGeom>
          <a:noFill/>
          <a:ln>
            <a:noFill/>
          </a:ln>
        </p:spPr>
      </p:pic>
      <p:pic>
        <p:nvPicPr>
          <p:cNvPr id="90" name="Google Shape;90;p84"/>
          <p:cNvPicPr preferRelativeResize="0"/>
          <p:nvPr/>
        </p:nvPicPr>
        <p:blipFill rotWithShape="1">
          <a:blip r:embed="rId4">
            <a:alphaModFix/>
          </a:blip>
          <a:srcRect b="0" l="0" r="44970" t="0"/>
          <a:stretch/>
        </p:blipFill>
        <p:spPr>
          <a:xfrm rot="10800000">
            <a:off x="-18001" y="1889125"/>
            <a:ext cx="1843576" cy="3254000"/>
          </a:xfrm>
          <a:prstGeom prst="rect">
            <a:avLst/>
          </a:prstGeom>
          <a:noFill/>
          <a:ln>
            <a:noFill/>
          </a:ln>
        </p:spPr>
      </p:pic>
      <p:grpSp>
        <p:nvGrpSpPr>
          <p:cNvPr id="91" name="Google Shape;91;p84"/>
          <p:cNvGrpSpPr/>
          <p:nvPr/>
        </p:nvGrpSpPr>
        <p:grpSpPr>
          <a:xfrm>
            <a:off x="6843259" y="3555291"/>
            <a:ext cx="2296143" cy="1588078"/>
            <a:chOff x="6474012" y="3299900"/>
            <a:chExt cx="2665594" cy="1843601"/>
          </a:xfrm>
        </p:grpSpPr>
        <p:pic>
          <p:nvPicPr>
            <p:cNvPr id="92" name="Google Shape;92;p84"/>
            <p:cNvPicPr preferRelativeResize="0"/>
            <p:nvPr/>
          </p:nvPicPr>
          <p:blipFill rotWithShape="1">
            <a:blip r:embed="rId4">
              <a:alphaModFix/>
            </a:blip>
            <a:srcRect b="58679" l="0" r="44970" t="0"/>
            <a:stretch/>
          </p:blipFill>
          <p:spPr>
            <a:xfrm flipH="1" rot="-5400000">
              <a:off x="7545506" y="3549401"/>
              <a:ext cx="1843601" cy="1344599"/>
            </a:xfrm>
            <a:prstGeom prst="rect">
              <a:avLst/>
            </a:prstGeom>
            <a:noFill/>
            <a:ln>
              <a:noFill/>
            </a:ln>
          </p:spPr>
        </p:pic>
        <p:pic>
          <p:nvPicPr>
            <p:cNvPr id="93" name="Google Shape;93;p84"/>
            <p:cNvPicPr preferRelativeResize="0"/>
            <p:nvPr/>
          </p:nvPicPr>
          <p:blipFill rotWithShape="1">
            <a:blip r:embed="rId4">
              <a:alphaModFix/>
            </a:blip>
            <a:srcRect b="58679" l="0" r="44970" t="0"/>
            <a:stretch/>
          </p:blipFill>
          <p:spPr>
            <a:xfrm rot="5400000">
              <a:off x="6224511" y="3549401"/>
              <a:ext cx="1843601" cy="1344599"/>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22">
    <p:spTree>
      <p:nvGrpSpPr>
        <p:cNvPr id="94" name="Shape 94"/>
        <p:cNvGrpSpPr/>
        <p:nvPr/>
      </p:nvGrpSpPr>
      <p:grpSpPr>
        <a:xfrm>
          <a:off x="0" y="0"/>
          <a:ext cx="0" cy="0"/>
          <a:chOff x="0" y="0"/>
          <a:chExt cx="0" cy="0"/>
        </a:xfrm>
      </p:grpSpPr>
      <p:pic>
        <p:nvPicPr>
          <p:cNvPr id="95" name="Google Shape;95;p85"/>
          <p:cNvPicPr preferRelativeResize="0"/>
          <p:nvPr/>
        </p:nvPicPr>
        <p:blipFill rotWithShape="1">
          <a:blip r:embed="rId2">
            <a:alphaModFix amt="80000"/>
          </a:blip>
          <a:srcRect b="0" l="0" r="0" t="0"/>
          <a:stretch/>
        </p:blipFill>
        <p:spPr>
          <a:xfrm>
            <a:off x="0" y="0"/>
            <a:ext cx="9144000" cy="5143500"/>
          </a:xfrm>
          <a:prstGeom prst="rect">
            <a:avLst/>
          </a:prstGeom>
          <a:noFill/>
          <a:ln>
            <a:noFill/>
          </a:ln>
        </p:spPr>
      </p:pic>
      <p:sp>
        <p:nvSpPr>
          <p:cNvPr id="96" name="Google Shape;96;p85"/>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pic>
        <p:nvPicPr>
          <p:cNvPr id="97" name="Google Shape;97;p85"/>
          <p:cNvPicPr preferRelativeResize="0"/>
          <p:nvPr/>
        </p:nvPicPr>
        <p:blipFill rotWithShape="1">
          <a:blip r:embed="rId3">
            <a:alphaModFix/>
          </a:blip>
          <a:srcRect b="0" l="0" r="44970" t="0"/>
          <a:stretch/>
        </p:blipFill>
        <p:spPr>
          <a:xfrm flipH="1" rot="5400000">
            <a:off x="6595224" y="-705200"/>
            <a:ext cx="1843576" cy="3254000"/>
          </a:xfrm>
          <a:prstGeom prst="rect">
            <a:avLst/>
          </a:prstGeom>
          <a:noFill/>
          <a:ln>
            <a:noFill/>
          </a:ln>
        </p:spPr>
      </p:pic>
      <p:pic>
        <p:nvPicPr>
          <p:cNvPr id="98" name="Google Shape;98;p85"/>
          <p:cNvPicPr preferRelativeResize="0"/>
          <p:nvPr/>
        </p:nvPicPr>
        <p:blipFill rotWithShape="1">
          <a:blip r:embed="rId4">
            <a:alphaModFix/>
          </a:blip>
          <a:srcRect b="0" l="6646" r="11800" t="75553"/>
          <a:stretch/>
        </p:blipFill>
        <p:spPr>
          <a:xfrm rot="-5400000">
            <a:off x="-1957338" y="1943488"/>
            <a:ext cx="5172075" cy="12573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4_1">
    <p:spTree>
      <p:nvGrpSpPr>
        <p:cNvPr id="99" name="Shape 99"/>
        <p:cNvGrpSpPr/>
        <p:nvPr/>
      </p:nvGrpSpPr>
      <p:grpSpPr>
        <a:xfrm>
          <a:off x="0" y="0"/>
          <a:ext cx="0" cy="0"/>
          <a:chOff x="0" y="0"/>
          <a:chExt cx="0" cy="0"/>
        </a:xfrm>
      </p:grpSpPr>
      <p:pic>
        <p:nvPicPr>
          <p:cNvPr id="100" name="Google Shape;100;p86"/>
          <p:cNvPicPr preferRelativeResize="0"/>
          <p:nvPr/>
        </p:nvPicPr>
        <p:blipFill rotWithShape="1">
          <a:blip r:embed="rId2">
            <a:alphaModFix amt="80000"/>
          </a:blip>
          <a:srcRect b="0" l="0" r="0" t="0"/>
          <a:stretch/>
        </p:blipFill>
        <p:spPr>
          <a:xfrm flipH="1" rot="10800000">
            <a:off x="0" y="0"/>
            <a:ext cx="9144000" cy="5143500"/>
          </a:xfrm>
          <a:prstGeom prst="rect">
            <a:avLst/>
          </a:prstGeom>
          <a:noFill/>
          <a:ln>
            <a:noFill/>
          </a:ln>
        </p:spPr>
      </p:pic>
      <p:sp>
        <p:nvSpPr>
          <p:cNvPr id="101" name="Google Shape;101;p86"/>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02" name="Google Shape;102;p86"/>
          <p:cNvSpPr txBox="1"/>
          <p:nvPr>
            <p:ph idx="2" type="title"/>
          </p:nvPr>
        </p:nvSpPr>
        <p:spPr>
          <a:xfrm>
            <a:off x="717300" y="2770025"/>
            <a:ext cx="20706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b="0" sz="2500">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03" name="Google Shape;103;p86"/>
          <p:cNvSpPr txBox="1"/>
          <p:nvPr>
            <p:ph idx="1" type="subTitle"/>
          </p:nvPr>
        </p:nvSpPr>
        <p:spPr>
          <a:xfrm>
            <a:off x="717150" y="3202025"/>
            <a:ext cx="2070900" cy="77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4" name="Google Shape;104;p86"/>
          <p:cNvSpPr txBox="1"/>
          <p:nvPr>
            <p:ph idx="3" type="title"/>
          </p:nvPr>
        </p:nvSpPr>
        <p:spPr>
          <a:xfrm>
            <a:off x="3536700" y="2770025"/>
            <a:ext cx="20706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b="0" sz="2500">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05" name="Google Shape;105;p86"/>
          <p:cNvSpPr txBox="1"/>
          <p:nvPr>
            <p:ph idx="4" type="subTitle"/>
          </p:nvPr>
        </p:nvSpPr>
        <p:spPr>
          <a:xfrm>
            <a:off x="3536550" y="3202025"/>
            <a:ext cx="2070900" cy="77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06" name="Google Shape;106;p86"/>
          <p:cNvSpPr txBox="1"/>
          <p:nvPr>
            <p:ph idx="5" type="title"/>
          </p:nvPr>
        </p:nvSpPr>
        <p:spPr>
          <a:xfrm>
            <a:off x="6356100" y="2770025"/>
            <a:ext cx="2070600" cy="365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500"/>
              <a:buNone/>
              <a:defRPr b="0" sz="2500">
                <a:solidFill>
                  <a:schemeClr val="lt1"/>
                </a:solidFill>
              </a:defRPr>
            </a:lvl1pPr>
            <a:lvl2pPr lvl="1" algn="ctr">
              <a:lnSpc>
                <a:spcPct val="100000"/>
              </a:lnSpc>
              <a:spcBef>
                <a:spcPts val="0"/>
              </a:spcBef>
              <a:spcAft>
                <a:spcPts val="0"/>
              </a:spcAft>
              <a:buSzPts val="3500"/>
              <a:buNone/>
              <a:defRPr/>
            </a:lvl2pPr>
            <a:lvl3pPr lvl="2" algn="ctr">
              <a:lnSpc>
                <a:spcPct val="100000"/>
              </a:lnSpc>
              <a:spcBef>
                <a:spcPts val="0"/>
              </a:spcBef>
              <a:spcAft>
                <a:spcPts val="0"/>
              </a:spcAft>
              <a:buSzPts val="3500"/>
              <a:buNone/>
              <a:defRPr/>
            </a:lvl3pPr>
            <a:lvl4pPr lvl="3" algn="ctr">
              <a:lnSpc>
                <a:spcPct val="100000"/>
              </a:lnSpc>
              <a:spcBef>
                <a:spcPts val="0"/>
              </a:spcBef>
              <a:spcAft>
                <a:spcPts val="0"/>
              </a:spcAft>
              <a:buSzPts val="3500"/>
              <a:buNone/>
              <a:defRPr/>
            </a:lvl4pPr>
            <a:lvl5pPr lvl="4" algn="ctr">
              <a:lnSpc>
                <a:spcPct val="100000"/>
              </a:lnSpc>
              <a:spcBef>
                <a:spcPts val="0"/>
              </a:spcBef>
              <a:spcAft>
                <a:spcPts val="0"/>
              </a:spcAft>
              <a:buSzPts val="3500"/>
              <a:buNone/>
              <a:defRPr/>
            </a:lvl5pPr>
            <a:lvl6pPr lvl="5" algn="ctr">
              <a:lnSpc>
                <a:spcPct val="100000"/>
              </a:lnSpc>
              <a:spcBef>
                <a:spcPts val="0"/>
              </a:spcBef>
              <a:spcAft>
                <a:spcPts val="0"/>
              </a:spcAft>
              <a:buSzPts val="3500"/>
              <a:buNone/>
              <a:defRPr/>
            </a:lvl6pPr>
            <a:lvl7pPr lvl="6" algn="ctr">
              <a:lnSpc>
                <a:spcPct val="100000"/>
              </a:lnSpc>
              <a:spcBef>
                <a:spcPts val="0"/>
              </a:spcBef>
              <a:spcAft>
                <a:spcPts val="0"/>
              </a:spcAft>
              <a:buSzPts val="3500"/>
              <a:buNone/>
              <a:defRPr/>
            </a:lvl7pPr>
            <a:lvl8pPr lvl="7" algn="ctr">
              <a:lnSpc>
                <a:spcPct val="100000"/>
              </a:lnSpc>
              <a:spcBef>
                <a:spcPts val="0"/>
              </a:spcBef>
              <a:spcAft>
                <a:spcPts val="0"/>
              </a:spcAft>
              <a:buSzPts val="3500"/>
              <a:buNone/>
              <a:defRPr/>
            </a:lvl8pPr>
            <a:lvl9pPr lvl="8" algn="ctr">
              <a:lnSpc>
                <a:spcPct val="100000"/>
              </a:lnSpc>
              <a:spcBef>
                <a:spcPts val="0"/>
              </a:spcBef>
              <a:spcAft>
                <a:spcPts val="0"/>
              </a:spcAft>
              <a:buSzPts val="3500"/>
              <a:buNone/>
              <a:defRPr/>
            </a:lvl9pPr>
          </a:lstStyle>
          <a:p/>
        </p:txBody>
      </p:sp>
      <p:sp>
        <p:nvSpPr>
          <p:cNvPr id="107" name="Google Shape;107;p86"/>
          <p:cNvSpPr txBox="1"/>
          <p:nvPr>
            <p:ph idx="6" type="subTitle"/>
          </p:nvPr>
        </p:nvSpPr>
        <p:spPr>
          <a:xfrm>
            <a:off x="6355950" y="3202025"/>
            <a:ext cx="2070900" cy="7740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b="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08" name="Google Shape;108;p86"/>
          <p:cNvPicPr preferRelativeResize="0"/>
          <p:nvPr/>
        </p:nvPicPr>
        <p:blipFill rotWithShape="1">
          <a:blip r:embed="rId3">
            <a:alphaModFix/>
          </a:blip>
          <a:srcRect b="0" l="0" r="56864" t="0"/>
          <a:stretch/>
        </p:blipFill>
        <p:spPr>
          <a:xfrm>
            <a:off x="7698925" y="-9075"/>
            <a:ext cx="1445075" cy="5143499"/>
          </a:xfrm>
          <a:prstGeom prst="rect">
            <a:avLst/>
          </a:prstGeom>
          <a:noFill/>
          <a:ln>
            <a:noFill/>
          </a:ln>
        </p:spPr>
      </p:pic>
      <p:grpSp>
        <p:nvGrpSpPr>
          <p:cNvPr id="109" name="Google Shape;109;p86"/>
          <p:cNvGrpSpPr/>
          <p:nvPr/>
        </p:nvGrpSpPr>
        <p:grpSpPr>
          <a:xfrm flipH="1">
            <a:off x="1" y="3873448"/>
            <a:ext cx="2296150" cy="1275250"/>
            <a:chOff x="6474015" y="3299907"/>
            <a:chExt cx="2665603" cy="1480439"/>
          </a:xfrm>
        </p:grpSpPr>
        <p:pic>
          <p:nvPicPr>
            <p:cNvPr id="110" name="Google Shape;110;p86"/>
            <p:cNvPicPr preferRelativeResize="0"/>
            <p:nvPr/>
          </p:nvPicPr>
          <p:blipFill rotWithShape="1">
            <a:blip r:embed="rId3">
              <a:alphaModFix/>
            </a:blip>
            <a:srcRect b="58679" l="0" r="55809" t="0"/>
            <a:stretch/>
          </p:blipFill>
          <p:spPr>
            <a:xfrm flipH="1" rot="-5400000">
              <a:off x="7727092" y="3367821"/>
              <a:ext cx="1480438" cy="1344613"/>
            </a:xfrm>
            <a:prstGeom prst="rect">
              <a:avLst/>
            </a:prstGeom>
            <a:noFill/>
            <a:ln>
              <a:noFill/>
            </a:ln>
          </p:spPr>
        </p:pic>
        <p:pic>
          <p:nvPicPr>
            <p:cNvPr id="111" name="Google Shape;111;p86"/>
            <p:cNvPicPr preferRelativeResize="0"/>
            <p:nvPr/>
          </p:nvPicPr>
          <p:blipFill rotWithShape="1">
            <a:blip r:embed="rId3">
              <a:alphaModFix/>
            </a:blip>
            <a:srcRect b="58679" l="0" r="55809" t="0"/>
            <a:stretch/>
          </p:blipFill>
          <p:spPr>
            <a:xfrm rot="5400000">
              <a:off x="6406088" y="3367834"/>
              <a:ext cx="1480438" cy="1344585"/>
            </a:xfrm>
            <a:prstGeom prst="rect">
              <a:avLst/>
            </a:prstGeom>
            <a:noFill/>
            <a:ln>
              <a:noFill/>
            </a:ln>
          </p:spPr>
        </p:pic>
      </p:grpSp>
      <p:pic>
        <p:nvPicPr>
          <p:cNvPr id="112" name="Google Shape;112;p86"/>
          <p:cNvPicPr preferRelativeResize="0"/>
          <p:nvPr/>
        </p:nvPicPr>
        <p:blipFill rotWithShape="1">
          <a:blip r:embed="rId4">
            <a:alphaModFix/>
          </a:blip>
          <a:srcRect b="0" l="60643" r="0" t="46585"/>
          <a:stretch/>
        </p:blipFill>
        <p:spPr>
          <a:xfrm>
            <a:off x="0" y="0"/>
            <a:ext cx="2053325" cy="2260249"/>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77"/>
          <p:cNvSpPr txBox="1"/>
          <p:nvPr>
            <p:ph type="title"/>
          </p:nvPr>
        </p:nvSpPr>
        <p:spPr>
          <a:xfrm>
            <a:off x="717750" y="539496"/>
            <a:ext cx="7708500" cy="457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chemeClr val="lt1"/>
              </a:buClr>
              <a:buSzPts val="3500"/>
              <a:buFont typeface="DM Serif Display"/>
              <a:buNone/>
              <a:defRPr b="0" i="0" sz="3500" u="none" cap="none" strike="noStrike">
                <a:solidFill>
                  <a:schemeClr val="lt1"/>
                </a:solidFill>
                <a:latin typeface="DM Serif Display"/>
                <a:ea typeface="DM Serif Display"/>
                <a:cs typeface="DM Serif Display"/>
                <a:sym typeface="DM Serif Display"/>
              </a:defRPr>
            </a:lvl1pPr>
            <a:lvl2pPr lvl="1" marR="0" rtl="0" algn="l">
              <a:lnSpc>
                <a:spcPct val="100000"/>
              </a:lnSpc>
              <a:spcBef>
                <a:spcPts val="0"/>
              </a:spcBef>
              <a:spcAft>
                <a:spcPts val="0"/>
              </a:spcAft>
              <a:buClr>
                <a:schemeClr val="accent4"/>
              </a:buClr>
              <a:buSzPts val="3500"/>
              <a:buFont typeface="Bebas Neue"/>
              <a:buNone/>
              <a:defRPr b="0" i="0" sz="3500" u="none" cap="none" strike="noStrike">
                <a:solidFill>
                  <a:schemeClr val="accent4"/>
                </a:solidFill>
                <a:latin typeface="Bebas Neue"/>
                <a:ea typeface="Bebas Neue"/>
                <a:cs typeface="Bebas Neue"/>
                <a:sym typeface="Bebas Neue"/>
              </a:defRPr>
            </a:lvl2pPr>
            <a:lvl3pPr lvl="2" marR="0" rtl="0" algn="l">
              <a:lnSpc>
                <a:spcPct val="100000"/>
              </a:lnSpc>
              <a:spcBef>
                <a:spcPts val="0"/>
              </a:spcBef>
              <a:spcAft>
                <a:spcPts val="0"/>
              </a:spcAft>
              <a:buClr>
                <a:schemeClr val="accent4"/>
              </a:buClr>
              <a:buSzPts val="3500"/>
              <a:buFont typeface="Bebas Neue"/>
              <a:buNone/>
              <a:defRPr b="0" i="0" sz="3500" u="none" cap="none" strike="noStrike">
                <a:solidFill>
                  <a:schemeClr val="accent4"/>
                </a:solidFill>
                <a:latin typeface="Bebas Neue"/>
                <a:ea typeface="Bebas Neue"/>
                <a:cs typeface="Bebas Neue"/>
                <a:sym typeface="Bebas Neue"/>
              </a:defRPr>
            </a:lvl3pPr>
            <a:lvl4pPr lvl="3" marR="0" rtl="0" algn="l">
              <a:lnSpc>
                <a:spcPct val="100000"/>
              </a:lnSpc>
              <a:spcBef>
                <a:spcPts val="0"/>
              </a:spcBef>
              <a:spcAft>
                <a:spcPts val="0"/>
              </a:spcAft>
              <a:buClr>
                <a:schemeClr val="accent4"/>
              </a:buClr>
              <a:buSzPts val="3500"/>
              <a:buFont typeface="Bebas Neue"/>
              <a:buNone/>
              <a:defRPr b="0" i="0" sz="3500" u="none" cap="none" strike="noStrike">
                <a:solidFill>
                  <a:schemeClr val="accent4"/>
                </a:solidFill>
                <a:latin typeface="Bebas Neue"/>
                <a:ea typeface="Bebas Neue"/>
                <a:cs typeface="Bebas Neue"/>
                <a:sym typeface="Bebas Neue"/>
              </a:defRPr>
            </a:lvl4pPr>
            <a:lvl5pPr lvl="4" marR="0" rtl="0" algn="l">
              <a:lnSpc>
                <a:spcPct val="100000"/>
              </a:lnSpc>
              <a:spcBef>
                <a:spcPts val="0"/>
              </a:spcBef>
              <a:spcAft>
                <a:spcPts val="0"/>
              </a:spcAft>
              <a:buClr>
                <a:schemeClr val="accent4"/>
              </a:buClr>
              <a:buSzPts val="3500"/>
              <a:buFont typeface="Bebas Neue"/>
              <a:buNone/>
              <a:defRPr b="0" i="0" sz="3500" u="none" cap="none" strike="noStrike">
                <a:solidFill>
                  <a:schemeClr val="accent4"/>
                </a:solidFill>
                <a:latin typeface="Bebas Neue"/>
                <a:ea typeface="Bebas Neue"/>
                <a:cs typeface="Bebas Neue"/>
                <a:sym typeface="Bebas Neue"/>
              </a:defRPr>
            </a:lvl5pPr>
            <a:lvl6pPr lvl="5" marR="0" rtl="0" algn="l">
              <a:lnSpc>
                <a:spcPct val="100000"/>
              </a:lnSpc>
              <a:spcBef>
                <a:spcPts val="0"/>
              </a:spcBef>
              <a:spcAft>
                <a:spcPts val="0"/>
              </a:spcAft>
              <a:buClr>
                <a:schemeClr val="accent4"/>
              </a:buClr>
              <a:buSzPts val="3500"/>
              <a:buFont typeface="Bebas Neue"/>
              <a:buNone/>
              <a:defRPr b="0" i="0" sz="3500" u="none" cap="none" strike="noStrike">
                <a:solidFill>
                  <a:schemeClr val="accent4"/>
                </a:solidFill>
                <a:latin typeface="Bebas Neue"/>
                <a:ea typeface="Bebas Neue"/>
                <a:cs typeface="Bebas Neue"/>
                <a:sym typeface="Bebas Neue"/>
              </a:defRPr>
            </a:lvl6pPr>
            <a:lvl7pPr lvl="6" marR="0" rtl="0" algn="l">
              <a:lnSpc>
                <a:spcPct val="100000"/>
              </a:lnSpc>
              <a:spcBef>
                <a:spcPts val="0"/>
              </a:spcBef>
              <a:spcAft>
                <a:spcPts val="0"/>
              </a:spcAft>
              <a:buClr>
                <a:schemeClr val="accent4"/>
              </a:buClr>
              <a:buSzPts val="3500"/>
              <a:buFont typeface="Bebas Neue"/>
              <a:buNone/>
              <a:defRPr b="0" i="0" sz="3500" u="none" cap="none" strike="noStrike">
                <a:solidFill>
                  <a:schemeClr val="accent4"/>
                </a:solidFill>
                <a:latin typeface="Bebas Neue"/>
                <a:ea typeface="Bebas Neue"/>
                <a:cs typeface="Bebas Neue"/>
                <a:sym typeface="Bebas Neue"/>
              </a:defRPr>
            </a:lvl7pPr>
            <a:lvl8pPr lvl="7" marR="0" rtl="0" algn="l">
              <a:lnSpc>
                <a:spcPct val="100000"/>
              </a:lnSpc>
              <a:spcBef>
                <a:spcPts val="0"/>
              </a:spcBef>
              <a:spcAft>
                <a:spcPts val="0"/>
              </a:spcAft>
              <a:buClr>
                <a:schemeClr val="accent4"/>
              </a:buClr>
              <a:buSzPts val="3500"/>
              <a:buFont typeface="Bebas Neue"/>
              <a:buNone/>
              <a:defRPr b="0" i="0" sz="3500" u="none" cap="none" strike="noStrike">
                <a:solidFill>
                  <a:schemeClr val="accent4"/>
                </a:solidFill>
                <a:latin typeface="Bebas Neue"/>
                <a:ea typeface="Bebas Neue"/>
                <a:cs typeface="Bebas Neue"/>
                <a:sym typeface="Bebas Neue"/>
              </a:defRPr>
            </a:lvl8pPr>
            <a:lvl9pPr lvl="8" marR="0" rtl="0" algn="l">
              <a:lnSpc>
                <a:spcPct val="100000"/>
              </a:lnSpc>
              <a:spcBef>
                <a:spcPts val="0"/>
              </a:spcBef>
              <a:spcAft>
                <a:spcPts val="0"/>
              </a:spcAft>
              <a:buClr>
                <a:schemeClr val="accent4"/>
              </a:buClr>
              <a:buSzPts val="3500"/>
              <a:buFont typeface="Bebas Neue"/>
              <a:buNone/>
              <a:defRPr b="0" i="0" sz="3500" u="none" cap="none" strike="noStrike">
                <a:solidFill>
                  <a:schemeClr val="accent4"/>
                </a:solidFill>
                <a:latin typeface="Bebas Neue"/>
                <a:ea typeface="Bebas Neue"/>
                <a:cs typeface="Bebas Neue"/>
                <a:sym typeface="Bebas Neue"/>
              </a:defRPr>
            </a:lvl9pPr>
          </a:lstStyle>
          <a:p/>
        </p:txBody>
      </p:sp>
      <p:sp>
        <p:nvSpPr>
          <p:cNvPr id="7" name="Google Shape;7;p77"/>
          <p:cNvSpPr txBox="1"/>
          <p:nvPr>
            <p:ph idx="1" type="body"/>
          </p:nvPr>
        </p:nvSpPr>
        <p:spPr>
          <a:xfrm>
            <a:off x="692700" y="1351875"/>
            <a:ext cx="7711800" cy="3247500"/>
          </a:xfrm>
          <a:prstGeom prst="rect">
            <a:avLst/>
          </a:prstGeom>
          <a:noFill/>
          <a:ln>
            <a:noFill/>
          </a:ln>
        </p:spPr>
        <p:txBody>
          <a:bodyPr anchorCtr="0" anchor="t" bIns="91425" lIns="91425" spcFirstLastPara="1" rIns="91425" wrap="square" tIns="91425">
            <a:noAutofit/>
          </a:bodyPr>
          <a:lstStyle>
            <a:lvl1pPr indent="-323850" lvl="0" marL="457200" marR="0" rtl="0" algn="l">
              <a:lnSpc>
                <a:spcPct val="100000"/>
              </a:lnSpc>
              <a:spcBef>
                <a:spcPts val="0"/>
              </a:spcBef>
              <a:spcAft>
                <a:spcPts val="0"/>
              </a:spcAft>
              <a:buClr>
                <a:schemeClr val="lt1"/>
              </a:buClr>
              <a:buSzPts val="1500"/>
              <a:buFont typeface="Questrial"/>
              <a:buChar char="●"/>
              <a:defRPr b="0" i="0" sz="1500" u="none" cap="none" strike="noStrike">
                <a:solidFill>
                  <a:schemeClr val="lt1"/>
                </a:solidFill>
                <a:latin typeface="Questrial"/>
                <a:ea typeface="Questrial"/>
                <a:cs typeface="Questrial"/>
                <a:sym typeface="Questrial"/>
              </a:defRPr>
            </a:lvl1pPr>
            <a:lvl2pPr indent="-323850" lvl="1" marL="914400" marR="0" rtl="0" algn="l">
              <a:lnSpc>
                <a:spcPct val="100000"/>
              </a:lnSpc>
              <a:spcBef>
                <a:spcPts val="0"/>
              </a:spcBef>
              <a:spcAft>
                <a:spcPts val="0"/>
              </a:spcAft>
              <a:buClr>
                <a:schemeClr val="lt1"/>
              </a:buClr>
              <a:buSzPts val="1500"/>
              <a:buFont typeface="Questrial"/>
              <a:buChar char="○"/>
              <a:defRPr b="0" i="0" sz="1500" u="none" cap="none" strike="noStrike">
                <a:solidFill>
                  <a:schemeClr val="lt1"/>
                </a:solidFill>
                <a:latin typeface="Questrial"/>
                <a:ea typeface="Questrial"/>
                <a:cs typeface="Questrial"/>
                <a:sym typeface="Questrial"/>
              </a:defRPr>
            </a:lvl2pPr>
            <a:lvl3pPr indent="-323850" lvl="2" marL="1371600" marR="0" rtl="0" algn="l">
              <a:lnSpc>
                <a:spcPct val="100000"/>
              </a:lnSpc>
              <a:spcBef>
                <a:spcPts val="0"/>
              </a:spcBef>
              <a:spcAft>
                <a:spcPts val="0"/>
              </a:spcAft>
              <a:buClr>
                <a:schemeClr val="lt1"/>
              </a:buClr>
              <a:buSzPts val="1500"/>
              <a:buFont typeface="Questrial"/>
              <a:buChar char="■"/>
              <a:defRPr b="0" i="0" sz="1500" u="none" cap="none" strike="noStrike">
                <a:solidFill>
                  <a:schemeClr val="lt1"/>
                </a:solidFill>
                <a:latin typeface="Questrial"/>
                <a:ea typeface="Questrial"/>
                <a:cs typeface="Questrial"/>
                <a:sym typeface="Questrial"/>
              </a:defRPr>
            </a:lvl3pPr>
            <a:lvl4pPr indent="-323850" lvl="3" marL="1828800" marR="0" rtl="0" algn="l">
              <a:lnSpc>
                <a:spcPct val="100000"/>
              </a:lnSpc>
              <a:spcBef>
                <a:spcPts val="0"/>
              </a:spcBef>
              <a:spcAft>
                <a:spcPts val="0"/>
              </a:spcAft>
              <a:buClr>
                <a:schemeClr val="lt1"/>
              </a:buClr>
              <a:buSzPts val="1500"/>
              <a:buFont typeface="Questrial"/>
              <a:buChar char="●"/>
              <a:defRPr b="0" i="0" sz="1500" u="none" cap="none" strike="noStrike">
                <a:solidFill>
                  <a:schemeClr val="lt1"/>
                </a:solidFill>
                <a:latin typeface="Questrial"/>
                <a:ea typeface="Questrial"/>
                <a:cs typeface="Questrial"/>
                <a:sym typeface="Questrial"/>
              </a:defRPr>
            </a:lvl4pPr>
            <a:lvl5pPr indent="-323850" lvl="4" marL="2286000" marR="0" rtl="0" algn="l">
              <a:lnSpc>
                <a:spcPct val="100000"/>
              </a:lnSpc>
              <a:spcBef>
                <a:spcPts val="0"/>
              </a:spcBef>
              <a:spcAft>
                <a:spcPts val="0"/>
              </a:spcAft>
              <a:buClr>
                <a:schemeClr val="lt1"/>
              </a:buClr>
              <a:buSzPts val="1500"/>
              <a:buFont typeface="Questrial"/>
              <a:buChar char="○"/>
              <a:defRPr b="0" i="0" sz="1500" u="none" cap="none" strike="noStrike">
                <a:solidFill>
                  <a:schemeClr val="lt1"/>
                </a:solidFill>
                <a:latin typeface="Questrial"/>
                <a:ea typeface="Questrial"/>
                <a:cs typeface="Questrial"/>
                <a:sym typeface="Questrial"/>
              </a:defRPr>
            </a:lvl5pPr>
            <a:lvl6pPr indent="-323850" lvl="5" marL="2743200" marR="0" rtl="0" algn="l">
              <a:lnSpc>
                <a:spcPct val="100000"/>
              </a:lnSpc>
              <a:spcBef>
                <a:spcPts val="0"/>
              </a:spcBef>
              <a:spcAft>
                <a:spcPts val="0"/>
              </a:spcAft>
              <a:buClr>
                <a:schemeClr val="lt1"/>
              </a:buClr>
              <a:buSzPts val="1500"/>
              <a:buFont typeface="Questrial"/>
              <a:buChar char="■"/>
              <a:defRPr b="0" i="0" sz="1500" u="none" cap="none" strike="noStrike">
                <a:solidFill>
                  <a:schemeClr val="lt1"/>
                </a:solidFill>
                <a:latin typeface="Questrial"/>
                <a:ea typeface="Questrial"/>
                <a:cs typeface="Questrial"/>
                <a:sym typeface="Questrial"/>
              </a:defRPr>
            </a:lvl6pPr>
            <a:lvl7pPr indent="-323850" lvl="6" marL="3200400" marR="0" rtl="0" algn="l">
              <a:lnSpc>
                <a:spcPct val="100000"/>
              </a:lnSpc>
              <a:spcBef>
                <a:spcPts val="0"/>
              </a:spcBef>
              <a:spcAft>
                <a:spcPts val="0"/>
              </a:spcAft>
              <a:buClr>
                <a:schemeClr val="lt1"/>
              </a:buClr>
              <a:buSzPts val="1500"/>
              <a:buFont typeface="Questrial"/>
              <a:buChar char="●"/>
              <a:defRPr b="0" i="0" sz="1500" u="none" cap="none" strike="noStrike">
                <a:solidFill>
                  <a:schemeClr val="lt1"/>
                </a:solidFill>
                <a:latin typeface="Questrial"/>
                <a:ea typeface="Questrial"/>
                <a:cs typeface="Questrial"/>
                <a:sym typeface="Questrial"/>
              </a:defRPr>
            </a:lvl7pPr>
            <a:lvl8pPr indent="-323850" lvl="7" marL="3657600" marR="0" rtl="0" algn="l">
              <a:lnSpc>
                <a:spcPct val="100000"/>
              </a:lnSpc>
              <a:spcBef>
                <a:spcPts val="0"/>
              </a:spcBef>
              <a:spcAft>
                <a:spcPts val="0"/>
              </a:spcAft>
              <a:buClr>
                <a:schemeClr val="lt1"/>
              </a:buClr>
              <a:buSzPts val="1500"/>
              <a:buFont typeface="Questrial"/>
              <a:buChar char="○"/>
              <a:defRPr b="0" i="0" sz="1500" u="none" cap="none" strike="noStrike">
                <a:solidFill>
                  <a:schemeClr val="lt1"/>
                </a:solidFill>
                <a:latin typeface="Questrial"/>
                <a:ea typeface="Questrial"/>
                <a:cs typeface="Questrial"/>
                <a:sym typeface="Questrial"/>
              </a:defRPr>
            </a:lvl8pPr>
            <a:lvl9pPr indent="-323850" lvl="8" marL="4114800" marR="0" rtl="0" algn="l">
              <a:lnSpc>
                <a:spcPct val="100000"/>
              </a:lnSpc>
              <a:spcBef>
                <a:spcPts val="0"/>
              </a:spcBef>
              <a:spcAft>
                <a:spcPts val="0"/>
              </a:spcAft>
              <a:buClr>
                <a:schemeClr val="lt1"/>
              </a:buClr>
              <a:buSzPts val="1500"/>
              <a:buFont typeface="Questrial"/>
              <a:buChar char="■"/>
              <a:defRPr b="0" i="0" sz="1500" u="none" cap="none" strike="noStrike">
                <a:solidFill>
                  <a:schemeClr val="lt1"/>
                </a:solidFill>
                <a:latin typeface="Questrial"/>
                <a:ea typeface="Questrial"/>
                <a:cs typeface="Questrial"/>
                <a:sym typeface="Quest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6.png"/><Relationship Id="rId5"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8.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2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1.png"/><Relationship Id="rId4" Type="http://schemas.openxmlformats.org/officeDocument/2006/relationships/image" Target="../media/image34.png"/><Relationship Id="rId5"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11.png"/><Relationship Id="rId4" Type="http://schemas.openxmlformats.org/officeDocument/2006/relationships/image" Target="../media/image40.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11.png"/><Relationship Id="rId4" Type="http://schemas.openxmlformats.org/officeDocument/2006/relationships/image" Target="../media/image3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11.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11.png"/><Relationship Id="rId4" Type="http://schemas.openxmlformats.org/officeDocument/2006/relationships/image" Target="../media/image35.png"/><Relationship Id="rId5"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 Id="rId3" Type="http://schemas.openxmlformats.org/officeDocument/2006/relationships/image" Target="../media/image11.png"/><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 Id="rId3" Type="http://schemas.openxmlformats.org/officeDocument/2006/relationships/image" Target="../media/image11.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11.pn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3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11.png"/><Relationship Id="rId4"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47.png"/><Relationship Id="rId5" Type="http://schemas.openxmlformats.org/officeDocument/2006/relationships/image" Target="../media/image4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image" Target="../media/image1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 Id="rId3" Type="http://schemas.openxmlformats.org/officeDocument/2006/relationships/image" Target="../media/image46.jpg"/><Relationship Id="rId4" Type="http://schemas.openxmlformats.org/officeDocument/2006/relationships/image" Target="../media/image45.jpg"/><Relationship Id="rId9" Type="http://schemas.openxmlformats.org/officeDocument/2006/relationships/image" Target="../media/image50.jpg"/><Relationship Id="rId5" Type="http://schemas.openxmlformats.org/officeDocument/2006/relationships/image" Target="../media/image49.jpg"/><Relationship Id="rId6" Type="http://schemas.openxmlformats.org/officeDocument/2006/relationships/image" Target="../media/image51.jpg"/><Relationship Id="rId7" Type="http://schemas.openxmlformats.org/officeDocument/2006/relationships/image" Target="../media/image53.jpg"/><Relationship Id="rId8" Type="http://schemas.openxmlformats.org/officeDocument/2006/relationships/image" Target="../media/image48.jpg"/><Relationship Id="rId11" Type="http://schemas.openxmlformats.org/officeDocument/2006/relationships/image" Target="../media/image56.jpg"/><Relationship Id="rId10" Type="http://schemas.openxmlformats.org/officeDocument/2006/relationships/image" Target="../media/image52.jpg"/><Relationship Id="rId12" Type="http://schemas.openxmlformats.org/officeDocument/2006/relationships/image" Target="../media/image5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55.jp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hyperlink" Target="https://openaccess.thecvf.com/content_CVPR_2019/papers/Qiao_MirrorGAN_Learning_Text-To-Image_Generation_by_Redescription_CVPR_2019_paper.pdf" TargetMode="External"/><Relationship Id="rId4" Type="http://schemas.openxmlformats.org/officeDocument/2006/relationships/hyperlink" Target="http://proceedings.mlr.press/v37/gregor15.pdf" TargetMode="External"/><Relationship Id="rId5" Type="http://schemas.openxmlformats.org/officeDocument/2006/relationships/hyperlink" Target="https://dl.acm.org/doi/pdf/10.1145/3240508.3241386?casa_token=PP4EhnsVi1oAAAAA:kJpFV_OcFyLJuDzlgGA6Xs4Lfndwf7VpuK7ARFMOECIVlWgx9euGlWfOhsKBg2HAySMaRFPwtTZjRw"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pic>
        <p:nvPicPr>
          <p:cNvPr id="337" name="Google Shape;337;p1"/>
          <p:cNvPicPr preferRelativeResize="0"/>
          <p:nvPr/>
        </p:nvPicPr>
        <p:blipFill rotWithShape="1">
          <a:blip r:embed="rId3">
            <a:alphaModFix/>
          </a:blip>
          <a:srcRect b="0" l="0" r="0" t="0"/>
          <a:stretch/>
        </p:blipFill>
        <p:spPr>
          <a:xfrm>
            <a:off x="738750" y="3937350"/>
            <a:ext cx="4902724" cy="512950"/>
          </a:xfrm>
          <a:prstGeom prst="rect">
            <a:avLst/>
          </a:prstGeom>
          <a:noFill/>
          <a:ln>
            <a:noFill/>
          </a:ln>
        </p:spPr>
      </p:pic>
      <p:sp>
        <p:nvSpPr>
          <p:cNvPr id="338" name="Google Shape;338;p1"/>
          <p:cNvSpPr txBox="1"/>
          <p:nvPr>
            <p:ph type="ctrTitle"/>
          </p:nvPr>
        </p:nvSpPr>
        <p:spPr>
          <a:xfrm>
            <a:off x="738750" y="1006244"/>
            <a:ext cx="5841600" cy="2521200"/>
          </a:xfrm>
          <a:prstGeom prst="rect">
            <a:avLst/>
          </a:prstGeom>
          <a:noFill/>
          <a:ln>
            <a:noFill/>
          </a:ln>
        </p:spPr>
        <p:txBody>
          <a:bodyPr anchorCtr="0" anchor="ctr" bIns="91425" lIns="91425" spcFirstLastPara="1" rIns="91425" wrap="square" tIns="91425">
            <a:noAutofit/>
          </a:bodyPr>
          <a:lstStyle/>
          <a:p>
            <a:pPr indent="0" lvl="0" marL="0" rtl="0" algn="l">
              <a:lnSpc>
                <a:spcPct val="85000"/>
              </a:lnSpc>
              <a:spcBef>
                <a:spcPts val="0"/>
              </a:spcBef>
              <a:spcAft>
                <a:spcPts val="0"/>
              </a:spcAft>
              <a:buSzPts val="4500"/>
              <a:buNone/>
            </a:pPr>
            <a:r>
              <a:rPr lang="es" sz="4800"/>
              <a:t>Creating art through the lens of </a:t>
            </a:r>
            <a:r>
              <a:rPr lang="es" sz="4800">
                <a:solidFill>
                  <a:schemeClr val="dk2"/>
                </a:solidFill>
              </a:rPr>
              <a:t>GAN</a:t>
            </a:r>
            <a:endParaRPr sz="4800"/>
          </a:p>
        </p:txBody>
      </p:sp>
      <p:sp>
        <p:nvSpPr>
          <p:cNvPr id="339" name="Google Shape;339;p1"/>
          <p:cNvSpPr txBox="1"/>
          <p:nvPr>
            <p:ph idx="1" type="subTitle"/>
          </p:nvPr>
        </p:nvSpPr>
        <p:spPr>
          <a:xfrm>
            <a:off x="1238938" y="3998631"/>
            <a:ext cx="40518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500"/>
              <a:buNone/>
            </a:pPr>
            <a:r>
              <a:rPr b="1" lang="es"/>
              <a:t>DATA255: Project Presentation- Group 3</a:t>
            </a:r>
            <a:endParaRPr b="1"/>
          </a:p>
          <a:p>
            <a:pPr indent="0" lvl="0" marL="0" rtl="0" algn="ctr">
              <a:lnSpc>
                <a:spcPct val="100000"/>
              </a:lnSpc>
              <a:spcBef>
                <a:spcPts val="0"/>
              </a:spcBef>
              <a:spcAft>
                <a:spcPts val="0"/>
              </a:spcAft>
              <a:buSzPts val="1500"/>
              <a:buNone/>
            </a:pPr>
            <a:r>
              <a:rPr b="1" lang="es"/>
              <a:t>Guided by: Prof. Simon Shim PhD</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10"/>
          <p:cNvSpPr txBox="1"/>
          <p:nvPr>
            <p:ph type="title"/>
          </p:nvPr>
        </p:nvSpPr>
        <p:spPr>
          <a:xfrm>
            <a:off x="695450" y="1698350"/>
            <a:ext cx="6998700" cy="19068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4800"/>
              <a:buNone/>
            </a:pPr>
            <a:r>
              <a:rPr lang="es" sz="4800"/>
              <a:t>Proposed Solution</a:t>
            </a:r>
            <a:endParaRPr sz="4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11"/>
          <p:cNvPicPr preferRelativeResize="0"/>
          <p:nvPr/>
        </p:nvPicPr>
        <p:blipFill rotWithShape="1">
          <a:blip r:embed="rId3">
            <a:alphaModFix/>
          </a:blip>
          <a:srcRect b="0" l="0" r="0" t="0"/>
          <a:stretch/>
        </p:blipFill>
        <p:spPr>
          <a:xfrm>
            <a:off x="770250" y="264875"/>
            <a:ext cx="6384300" cy="549250"/>
          </a:xfrm>
          <a:prstGeom prst="rect">
            <a:avLst/>
          </a:prstGeom>
          <a:noFill/>
          <a:ln>
            <a:noFill/>
          </a:ln>
        </p:spPr>
      </p:pic>
      <p:sp>
        <p:nvSpPr>
          <p:cNvPr id="511" name="Google Shape;511;p11"/>
          <p:cNvSpPr txBox="1"/>
          <p:nvPr>
            <p:ph type="title"/>
          </p:nvPr>
        </p:nvSpPr>
        <p:spPr>
          <a:xfrm>
            <a:off x="251915" y="3109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solidFill>
                  <a:schemeClr val="dk1"/>
                </a:solidFill>
              </a:rPr>
              <a:t>System Architecture</a:t>
            </a:r>
            <a:endParaRPr>
              <a:solidFill>
                <a:schemeClr val="dk1"/>
              </a:solidFill>
            </a:endParaRPr>
          </a:p>
        </p:txBody>
      </p:sp>
      <p:sp>
        <p:nvSpPr>
          <p:cNvPr id="512" name="Google Shape;512;p11"/>
          <p:cNvSpPr txBox="1"/>
          <p:nvPr/>
        </p:nvSpPr>
        <p:spPr>
          <a:xfrm>
            <a:off x="2526000" y="1225100"/>
            <a:ext cx="4092000" cy="338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s" sz="1600" u="none" cap="none" strike="noStrike">
                <a:solidFill>
                  <a:schemeClr val="lt1"/>
                </a:solidFill>
                <a:latin typeface="Arial"/>
                <a:ea typeface="Arial"/>
                <a:cs typeface="Arial"/>
                <a:sym typeface="Arial"/>
              </a:rPr>
              <a:t>High Level System Design Overview</a:t>
            </a:r>
            <a:endParaRPr/>
          </a:p>
        </p:txBody>
      </p:sp>
      <p:pic>
        <p:nvPicPr>
          <p:cNvPr descr="Diagram&#10;&#10;Description automatically generated" id="513" name="Google Shape;513;p11"/>
          <p:cNvPicPr preferRelativeResize="0"/>
          <p:nvPr/>
        </p:nvPicPr>
        <p:blipFill rotWithShape="1">
          <a:blip r:embed="rId4">
            <a:alphaModFix/>
          </a:blip>
          <a:srcRect b="0" l="0" r="0" t="0"/>
          <a:stretch/>
        </p:blipFill>
        <p:spPr>
          <a:xfrm>
            <a:off x="409474" y="1563800"/>
            <a:ext cx="8211450" cy="2775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12"/>
          <p:cNvPicPr preferRelativeResize="0"/>
          <p:nvPr/>
        </p:nvPicPr>
        <p:blipFill rotWithShape="1">
          <a:blip r:embed="rId3">
            <a:alphaModFix/>
          </a:blip>
          <a:srcRect b="0" l="0" r="0" t="0"/>
          <a:stretch/>
        </p:blipFill>
        <p:spPr>
          <a:xfrm>
            <a:off x="1379850" y="264875"/>
            <a:ext cx="6384300" cy="549250"/>
          </a:xfrm>
          <a:prstGeom prst="rect">
            <a:avLst/>
          </a:prstGeom>
          <a:noFill/>
          <a:ln>
            <a:noFill/>
          </a:ln>
        </p:spPr>
      </p:pic>
      <p:sp>
        <p:nvSpPr>
          <p:cNvPr id="519" name="Google Shape;519;p12"/>
          <p:cNvSpPr txBox="1"/>
          <p:nvPr>
            <p:ph type="title"/>
          </p:nvPr>
        </p:nvSpPr>
        <p:spPr>
          <a:xfrm>
            <a:off x="720000" y="3109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solidFill>
                  <a:schemeClr val="dk1"/>
                </a:solidFill>
              </a:rPr>
              <a:t>Data Pre-processing</a:t>
            </a:r>
            <a:endParaRPr>
              <a:solidFill>
                <a:schemeClr val="dk1"/>
              </a:solidFill>
            </a:endParaRPr>
          </a:p>
        </p:txBody>
      </p:sp>
      <p:sp>
        <p:nvSpPr>
          <p:cNvPr id="520" name="Google Shape;520;p12"/>
          <p:cNvSpPr txBox="1"/>
          <p:nvPr/>
        </p:nvSpPr>
        <p:spPr>
          <a:xfrm>
            <a:off x="1192375" y="1042725"/>
            <a:ext cx="7099500" cy="3601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1" lang="es" sz="1200">
                <a:solidFill>
                  <a:schemeClr val="lt1"/>
                </a:solidFill>
                <a:latin typeface="Questrial"/>
                <a:ea typeface="Questrial"/>
                <a:cs typeface="Questrial"/>
                <a:sym typeface="Questrial"/>
              </a:rPr>
              <a:t>Data Collection</a:t>
            </a:r>
            <a:endParaRPr b="1" i="1" sz="1200">
              <a:solidFill>
                <a:schemeClr val="lt1"/>
              </a:solidFill>
              <a:latin typeface="Questrial"/>
              <a:ea typeface="Questrial"/>
              <a:cs typeface="Questrial"/>
              <a:sym typeface="Questrial"/>
            </a:endParaRPr>
          </a:p>
          <a:p>
            <a:pPr indent="-317500" lvl="0" marL="457200" marR="0" rtl="0" algn="l">
              <a:lnSpc>
                <a:spcPct val="100000"/>
              </a:lnSpc>
              <a:spcBef>
                <a:spcPts val="0"/>
              </a:spcBef>
              <a:spcAft>
                <a:spcPts val="0"/>
              </a:spcAft>
              <a:buClr>
                <a:schemeClr val="lt1"/>
              </a:buClr>
              <a:buSzPts val="1400"/>
              <a:buFont typeface="Questrial"/>
              <a:buChar char="❏"/>
            </a:pPr>
            <a:r>
              <a:rPr lang="es" sz="1200">
                <a:solidFill>
                  <a:schemeClr val="lt1"/>
                </a:solidFill>
                <a:latin typeface="Questrial"/>
                <a:ea typeface="Questrial"/>
                <a:cs typeface="Questrial"/>
                <a:sym typeface="Questrial"/>
              </a:rPr>
              <a:t>The data is taken from kaggle competition ‘I’m Something of a Painter Myself’</a:t>
            </a:r>
            <a:endParaRPr sz="1200">
              <a:solidFill>
                <a:schemeClr val="lt1"/>
              </a:solidFill>
              <a:latin typeface="Questrial"/>
              <a:ea typeface="Questrial"/>
              <a:cs typeface="Questrial"/>
              <a:sym typeface="Questrial"/>
            </a:endParaRPr>
          </a:p>
          <a:p>
            <a:pPr indent="0" lvl="0" marL="457200" marR="0" rtl="0" algn="l">
              <a:lnSpc>
                <a:spcPct val="100000"/>
              </a:lnSpc>
              <a:spcBef>
                <a:spcPts val="0"/>
              </a:spcBef>
              <a:spcAft>
                <a:spcPts val="0"/>
              </a:spcAft>
              <a:buNone/>
            </a:pPr>
            <a:r>
              <a:t/>
            </a:r>
            <a:endParaRPr i="1" sz="1200">
              <a:solidFill>
                <a:schemeClr val="lt1"/>
              </a:solidFill>
              <a:latin typeface="Questrial"/>
              <a:ea typeface="Questrial"/>
              <a:cs typeface="Questrial"/>
              <a:sym typeface="Questrial"/>
            </a:endParaRPr>
          </a:p>
          <a:p>
            <a:pPr indent="0" lvl="0" marL="0" marR="0" rtl="0" algn="l">
              <a:lnSpc>
                <a:spcPct val="100000"/>
              </a:lnSpc>
              <a:spcBef>
                <a:spcPts val="0"/>
              </a:spcBef>
              <a:spcAft>
                <a:spcPts val="0"/>
              </a:spcAft>
              <a:buNone/>
            </a:pPr>
            <a:r>
              <a:rPr i="1" lang="es" sz="1200">
                <a:solidFill>
                  <a:schemeClr val="lt1"/>
                </a:solidFill>
                <a:latin typeface="Questrial"/>
                <a:ea typeface="Questrial"/>
                <a:cs typeface="Questrial"/>
                <a:sym typeface="Questrial"/>
              </a:rPr>
              <a:t>Dataset Statistics &amp; Attributes</a:t>
            </a:r>
            <a:endParaRPr i="1" sz="1200">
              <a:solidFill>
                <a:schemeClr val="lt1"/>
              </a:solidFill>
              <a:latin typeface="Questrial"/>
              <a:ea typeface="Questrial"/>
              <a:cs typeface="Questrial"/>
              <a:sym typeface="Questrial"/>
            </a:endParaRPr>
          </a:p>
          <a:p>
            <a:pPr indent="-317500" lvl="0" marL="457200" marR="0" rtl="0" algn="l">
              <a:lnSpc>
                <a:spcPct val="100000"/>
              </a:lnSpc>
              <a:spcBef>
                <a:spcPts val="0"/>
              </a:spcBef>
              <a:spcAft>
                <a:spcPts val="0"/>
              </a:spcAft>
              <a:buClr>
                <a:schemeClr val="lt1"/>
              </a:buClr>
              <a:buSzPts val="1400"/>
              <a:buFont typeface="Questrial"/>
              <a:buChar char="❏"/>
            </a:pPr>
            <a:r>
              <a:rPr lang="es" sz="1200">
                <a:solidFill>
                  <a:schemeClr val="lt1"/>
                </a:solidFill>
                <a:latin typeface="Questrial"/>
                <a:ea typeface="Questrial"/>
                <a:cs typeface="Questrial"/>
                <a:sym typeface="Questrial"/>
              </a:rPr>
              <a:t>300 High resolution Monet Images in jpg format</a:t>
            </a:r>
            <a:endParaRPr sz="1200">
              <a:solidFill>
                <a:schemeClr val="lt1"/>
              </a:solidFill>
              <a:latin typeface="Questrial"/>
              <a:ea typeface="Questrial"/>
              <a:cs typeface="Questrial"/>
              <a:sym typeface="Questrial"/>
            </a:endParaRPr>
          </a:p>
          <a:p>
            <a:pPr indent="-317500" lvl="0" marL="457200" marR="0" rtl="0" algn="l">
              <a:lnSpc>
                <a:spcPct val="100000"/>
              </a:lnSpc>
              <a:spcBef>
                <a:spcPts val="0"/>
              </a:spcBef>
              <a:spcAft>
                <a:spcPts val="0"/>
              </a:spcAft>
              <a:buClr>
                <a:schemeClr val="lt1"/>
              </a:buClr>
              <a:buSzPts val="1400"/>
              <a:buFont typeface="Questrial"/>
              <a:buChar char="❏"/>
            </a:pPr>
            <a:r>
              <a:rPr lang="es" sz="1200">
                <a:solidFill>
                  <a:schemeClr val="lt1"/>
                </a:solidFill>
                <a:latin typeface="Questrial"/>
                <a:ea typeface="Questrial"/>
                <a:cs typeface="Questrial"/>
                <a:sym typeface="Questrial"/>
              </a:rPr>
              <a:t>7038 High Resolution Photo Images in jpg format</a:t>
            </a:r>
            <a:endParaRPr sz="1200">
              <a:solidFill>
                <a:schemeClr val="lt1"/>
              </a:solidFill>
              <a:latin typeface="Questrial"/>
              <a:ea typeface="Questrial"/>
              <a:cs typeface="Questrial"/>
              <a:sym typeface="Questrial"/>
            </a:endParaRPr>
          </a:p>
          <a:p>
            <a:pPr indent="0" lvl="0" marL="457200" marR="0" rtl="0" algn="l">
              <a:lnSpc>
                <a:spcPct val="100000"/>
              </a:lnSpc>
              <a:spcBef>
                <a:spcPts val="0"/>
              </a:spcBef>
              <a:spcAft>
                <a:spcPts val="0"/>
              </a:spcAft>
              <a:buNone/>
            </a:pPr>
            <a:r>
              <a:t/>
            </a:r>
            <a:endParaRPr sz="1200">
              <a:solidFill>
                <a:schemeClr val="lt1"/>
              </a:solidFill>
              <a:latin typeface="Questrial"/>
              <a:ea typeface="Questrial"/>
              <a:cs typeface="Questrial"/>
              <a:sym typeface="Questrial"/>
            </a:endParaRPr>
          </a:p>
          <a:p>
            <a:pPr indent="0" lvl="0" marL="0" marR="0" rtl="0" algn="l">
              <a:lnSpc>
                <a:spcPct val="100000"/>
              </a:lnSpc>
              <a:spcBef>
                <a:spcPts val="0"/>
              </a:spcBef>
              <a:spcAft>
                <a:spcPts val="0"/>
              </a:spcAft>
              <a:buNone/>
            </a:pPr>
            <a:r>
              <a:rPr i="1" lang="es" sz="1200">
                <a:solidFill>
                  <a:schemeClr val="lt1"/>
                </a:solidFill>
                <a:latin typeface="Questrial"/>
                <a:ea typeface="Questrial"/>
                <a:cs typeface="Questrial"/>
                <a:sym typeface="Questrial"/>
              </a:rPr>
              <a:t>Data Cleaning and Validation</a:t>
            </a:r>
            <a:endParaRPr sz="1200">
              <a:solidFill>
                <a:schemeClr val="lt1"/>
              </a:solidFill>
              <a:latin typeface="Questrial"/>
              <a:ea typeface="Questrial"/>
              <a:cs typeface="Questrial"/>
              <a:sym typeface="Questrial"/>
            </a:endParaRPr>
          </a:p>
          <a:p>
            <a:pPr indent="-317500" lvl="0" marL="457200" marR="0" rtl="0" algn="l">
              <a:lnSpc>
                <a:spcPct val="100000"/>
              </a:lnSpc>
              <a:spcBef>
                <a:spcPts val="0"/>
              </a:spcBef>
              <a:spcAft>
                <a:spcPts val="0"/>
              </a:spcAft>
              <a:buClr>
                <a:schemeClr val="lt1"/>
              </a:buClr>
              <a:buSzPts val="1400"/>
              <a:buFont typeface="Questrial"/>
              <a:buChar char="❏"/>
            </a:pPr>
            <a:r>
              <a:rPr lang="es" sz="1200">
                <a:solidFill>
                  <a:schemeClr val="lt1"/>
                </a:solidFill>
                <a:latin typeface="Questrial"/>
                <a:ea typeface="Questrial"/>
                <a:cs typeface="Questrial"/>
                <a:sym typeface="Questrial"/>
              </a:rPr>
              <a:t>Originally images are of high resolution and good quality</a:t>
            </a:r>
            <a:endParaRPr sz="1200">
              <a:solidFill>
                <a:schemeClr val="lt1"/>
              </a:solidFill>
              <a:latin typeface="Questrial"/>
              <a:ea typeface="Questrial"/>
              <a:cs typeface="Questrial"/>
              <a:sym typeface="Questrial"/>
            </a:endParaRPr>
          </a:p>
          <a:p>
            <a:pPr indent="-317500" lvl="0" marL="457200" marR="0" rtl="0" algn="l">
              <a:lnSpc>
                <a:spcPct val="100000"/>
              </a:lnSpc>
              <a:spcBef>
                <a:spcPts val="0"/>
              </a:spcBef>
              <a:spcAft>
                <a:spcPts val="0"/>
              </a:spcAft>
              <a:buClr>
                <a:schemeClr val="lt1"/>
              </a:buClr>
              <a:buSzPts val="1400"/>
              <a:buFont typeface="Questrial"/>
              <a:buChar char="❏"/>
            </a:pPr>
            <a:r>
              <a:rPr lang="es" sz="1200">
                <a:solidFill>
                  <a:schemeClr val="lt1"/>
                </a:solidFill>
                <a:latin typeface="Questrial"/>
                <a:ea typeface="Questrial"/>
                <a:cs typeface="Questrial"/>
                <a:sym typeface="Questrial"/>
              </a:rPr>
              <a:t>Images Resized to (3,256,256) </a:t>
            </a:r>
            <a:endParaRPr sz="1200">
              <a:solidFill>
                <a:schemeClr val="lt1"/>
              </a:solidFill>
              <a:latin typeface="Questrial"/>
              <a:ea typeface="Questrial"/>
              <a:cs typeface="Questrial"/>
              <a:sym typeface="Questrial"/>
            </a:endParaRPr>
          </a:p>
          <a:p>
            <a:pPr indent="-317500" lvl="0" marL="457200" marR="0" rtl="0" algn="l">
              <a:lnSpc>
                <a:spcPct val="100000"/>
              </a:lnSpc>
              <a:spcBef>
                <a:spcPts val="0"/>
              </a:spcBef>
              <a:spcAft>
                <a:spcPts val="0"/>
              </a:spcAft>
              <a:buClr>
                <a:schemeClr val="lt1"/>
              </a:buClr>
              <a:buSzPts val="1400"/>
              <a:buFont typeface="Questrial"/>
              <a:buChar char="❏"/>
            </a:pPr>
            <a:r>
              <a:rPr lang="es" sz="1200">
                <a:solidFill>
                  <a:schemeClr val="lt1"/>
                </a:solidFill>
                <a:latin typeface="Questrial"/>
                <a:ea typeface="Questrial"/>
                <a:cs typeface="Questrial"/>
                <a:sym typeface="Questrial"/>
              </a:rPr>
              <a:t>Images Normalized with mean=0.5 &amp; std=0.5</a:t>
            </a:r>
            <a:endParaRPr sz="1200">
              <a:solidFill>
                <a:schemeClr val="lt1"/>
              </a:solidFill>
              <a:latin typeface="Questrial"/>
              <a:ea typeface="Questrial"/>
              <a:cs typeface="Questrial"/>
              <a:sym typeface="Questrial"/>
            </a:endParaRPr>
          </a:p>
          <a:p>
            <a:pPr indent="0" lvl="0" marL="457200" marR="0" rtl="0" algn="l">
              <a:lnSpc>
                <a:spcPct val="100000"/>
              </a:lnSpc>
              <a:spcBef>
                <a:spcPts val="0"/>
              </a:spcBef>
              <a:spcAft>
                <a:spcPts val="0"/>
              </a:spcAft>
              <a:buNone/>
            </a:pPr>
            <a:r>
              <a:t/>
            </a:r>
            <a:endParaRPr i="1" sz="1200">
              <a:solidFill>
                <a:schemeClr val="lt1"/>
              </a:solidFill>
              <a:latin typeface="Questrial"/>
              <a:ea typeface="Questrial"/>
              <a:cs typeface="Questrial"/>
              <a:sym typeface="Questrial"/>
            </a:endParaRPr>
          </a:p>
          <a:p>
            <a:pPr indent="0" lvl="0" marL="0" marR="0" rtl="0" algn="l">
              <a:lnSpc>
                <a:spcPct val="100000"/>
              </a:lnSpc>
              <a:spcBef>
                <a:spcPts val="0"/>
              </a:spcBef>
              <a:spcAft>
                <a:spcPts val="0"/>
              </a:spcAft>
              <a:buNone/>
            </a:pPr>
            <a:r>
              <a:rPr i="1" lang="es" sz="1200">
                <a:solidFill>
                  <a:schemeClr val="lt1"/>
                </a:solidFill>
                <a:latin typeface="Questrial"/>
                <a:ea typeface="Questrial"/>
                <a:cs typeface="Questrial"/>
                <a:sym typeface="Questrial"/>
              </a:rPr>
              <a:t>DataLoader</a:t>
            </a:r>
            <a:endParaRPr sz="1200">
              <a:solidFill>
                <a:schemeClr val="lt1"/>
              </a:solidFill>
              <a:latin typeface="Questrial"/>
              <a:ea typeface="Questrial"/>
              <a:cs typeface="Questrial"/>
              <a:sym typeface="Questrial"/>
            </a:endParaRPr>
          </a:p>
          <a:p>
            <a:pPr indent="-317500" lvl="0" marL="457200" marR="0" rtl="0" algn="l">
              <a:lnSpc>
                <a:spcPct val="100000"/>
              </a:lnSpc>
              <a:spcBef>
                <a:spcPts val="0"/>
              </a:spcBef>
              <a:spcAft>
                <a:spcPts val="0"/>
              </a:spcAft>
              <a:buClr>
                <a:schemeClr val="lt1"/>
              </a:buClr>
              <a:buSzPts val="1400"/>
              <a:buFont typeface="Questrial"/>
              <a:buChar char="❏"/>
            </a:pPr>
            <a:r>
              <a:rPr lang="es" sz="1200">
                <a:solidFill>
                  <a:schemeClr val="lt1"/>
                </a:solidFill>
                <a:latin typeface="Questrial"/>
                <a:ea typeface="Questrial"/>
                <a:cs typeface="Questrial"/>
                <a:sym typeface="Questrial"/>
              </a:rPr>
              <a:t>To process data into </a:t>
            </a:r>
            <a:r>
              <a:rPr lang="es" sz="1200">
                <a:solidFill>
                  <a:schemeClr val="lt1"/>
                </a:solidFill>
                <a:latin typeface="Questrial"/>
                <a:ea typeface="Questrial"/>
                <a:cs typeface="Questrial"/>
                <a:sym typeface="Questrial"/>
              </a:rPr>
              <a:t>model</a:t>
            </a:r>
            <a:r>
              <a:rPr lang="es" sz="1200">
                <a:solidFill>
                  <a:schemeClr val="lt1"/>
                </a:solidFill>
                <a:latin typeface="Questrial"/>
                <a:ea typeface="Questrial"/>
                <a:cs typeface="Questrial"/>
                <a:sym typeface="Questrial"/>
              </a:rPr>
              <a:t> without memory issues, images are divided into multiple batches with use of DataLoader library  with batch size as below for train and test</a:t>
            </a:r>
            <a:endParaRPr sz="1200">
              <a:solidFill>
                <a:schemeClr val="lt1"/>
              </a:solidFill>
              <a:latin typeface="Questrial"/>
              <a:ea typeface="Questrial"/>
              <a:cs typeface="Questrial"/>
              <a:sym typeface="Questrial"/>
            </a:endParaRPr>
          </a:p>
          <a:p>
            <a:pPr indent="-317500" lvl="0" marL="457200" marR="0" rtl="0" algn="l">
              <a:lnSpc>
                <a:spcPct val="100000"/>
              </a:lnSpc>
              <a:spcBef>
                <a:spcPts val="0"/>
              </a:spcBef>
              <a:spcAft>
                <a:spcPts val="0"/>
              </a:spcAft>
              <a:buClr>
                <a:schemeClr val="lt1"/>
              </a:buClr>
              <a:buSzPts val="1400"/>
              <a:buFont typeface="Questrial"/>
              <a:buChar char="❏"/>
            </a:pPr>
            <a:r>
              <a:rPr lang="es" sz="1200">
                <a:solidFill>
                  <a:schemeClr val="lt1"/>
                </a:solidFill>
                <a:latin typeface="Questrial"/>
                <a:ea typeface="Questrial"/>
                <a:cs typeface="Questrial"/>
                <a:sym typeface="Questrial"/>
              </a:rPr>
              <a:t>batch_size_train = 8  </a:t>
            </a:r>
            <a:endParaRPr sz="1200">
              <a:solidFill>
                <a:schemeClr val="lt1"/>
              </a:solidFill>
              <a:latin typeface="Questrial"/>
              <a:ea typeface="Questrial"/>
              <a:cs typeface="Questrial"/>
              <a:sym typeface="Questrial"/>
            </a:endParaRPr>
          </a:p>
          <a:p>
            <a:pPr indent="-317500" lvl="0" marL="457200" marR="0" rtl="0" algn="l">
              <a:lnSpc>
                <a:spcPct val="100000"/>
              </a:lnSpc>
              <a:spcBef>
                <a:spcPts val="0"/>
              </a:spcBef>
              <a:spcAft>
                <a:spcPts val="0"/>
              </a:spcAft>
              <a:buClr>
                <a:schemeClr val="lt1"/>
              </a:buClr>
              <a:buSzPts val="1400"/>
              <a:buFont typeface="Questrial"/>
              <a:buChar char="❏"/>
            </a:pPr>
            <a:r>
              <a:rPr lang="es" sz="1200">
                <a:solidFill>
                  <a:schemeClr val="lt1"/>
                </a:solidFill>
                <a:latin typeface="Questrial"/>
                <a:ea typeface="Questrial"/>
                <a:cs typeface="Questrial"/>
                <a:sym typeface="Questrial"/>
              </a:rPr>
              <a:t>batch_size_test=16</a:t>
            </a:r>
            <a:endParaRPr sz="1200">
              <a:solidFill>
                <a:schemeClr val="lt1"/>
              </a:solidFill>
              <a:latin typeface="Questrial"/>
              <a:ea typeface="Questrial"/>
              <a:cs typeface="Questrial"/>
              <a:sym typeface="Quest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p13"/>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526" name="Google Shape;526;p13"/>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solidFill>
                  <a:schemeClr val="dk1"/>
                </a:solidFill>
              </a:rPr>
              <a:t>Data Visualization </a:t>
            </a:r>
            <a:endParaRPr>
              <a:solidFill>
                <a:schemeClr val="dk1"/>
              </a:solidFill>
            </a:endParaRPr>
          </a:p>
        </p:txBody>
      </p:sp>
      <p:sp>
        <p:nvSpPr>
          <p:cNvPr id="527" name="Google Shape;527;p13"/>
          <p:cNvSpPr txBox="1"/>
          <p:nvPr/>
        </p:nvSpPr>
        <p:spPr>
          <a:xfrm>
            <a:off x="423371" y="3759925"/>
            <a:ext cx="23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Questrial"/>
                <a:ea typeface="Questrial"/>
                <a:cs typeface="Questrial"/>
                <a:sym typeface="Questrial"/>
              </a:rPr>
              <a:t>Domain A : Photo Images</a:t>
            </a:r>
            <a:endParaRPr>
              <a:solidFill>
                <a:schemeClr val="lt1"/>
              </a:solidFill>
              <a:latin typeface="Questrial"/>
              <a:ea typeface="Questrial"/>
              <a:cs typeface="Questrial"/>
              <a:sym typeface="Questrial"/>
            </a:endParaRPr>
          </a:p>
        </p:txBody>
      </p:sp>
      <p:sp>
        <p:nvSpPr>
          <p:cNvPr id="528" name="Google Shape;528;p13"/>
          <p:cNvSpPr txBox="1"/>
          <p:nvPr/>
        </p:nvSpPr>
        <p:spPr>
          <a:xfrm>
            <a:off x="4971596" y="3759925"/>
            <a:ext cx="23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Questrial"/>
                <a:ea typeface="Questrial"/>
                <a:cs typeface="Questrial"/>
                <a:sym typeface="Questrial"/>
              </a:rPr>
              <a:t>Domain B : Monet Images</a:t>
            </a:r>
            <a:endParaRPr>
              <a:solidFill>
                <a:schemeClr val="lt1"/>
              </a:solidFill>
              <a:latin typeface="Questrial"/>
              <a:ea typeface="Questrial"/>
              <a:cs typeface="Questrial"/>
              <a:sym typeface="Questrial"/>
            </a:endParaRPr>
          </a:p>
        </p:txBody>
      </p:sp>
      <p:pic>
        <p:nvPicPr>
          <p:cNvPr id="529" name="Google Shape;529;p13"/>
          <p:cNvPicPr preferRelativeResize="0"/>
          <p:nvPr/>
        </p:nvPicPr>
        <p:blipFill>
          <a:blip r:embed="rId4">
            <a:alphaModFix/>
          </a:blip>
          <a:stretch>
            <a:fillRect/>
          </a:stretch>
        </p:blipFill>
        <p:spPr>
          <a:xfrm>
            <a:off x="4629746" y="1773825"/>
            <a:ext cx="3620829" cy="1912574"/>
          </a:xfrm>
          <a:prstGeom prst="rect">
            <a:avLst/>
          </a:prstGeom>
          <a:noFill/>
          <a:ln>
            <a:noFill/>
          </a:ln>
        </p:spPr>
      </p:pic>
      <p:pic>
        <p:nvPicPr>
          <p:cNvPr id="530" name="Google Shape;530;p13"/>
          <p:cNvPicPr preferRelativeResize="0"/>
          <p:nvPr/>
        </p:nvPicPr>
        <p:blipFill>
          <a:blip r:embed="rId5">
            <a:alphaModFix/>
          </a:blip>
          <a:stretch>
            <a:fillRect/>
          </a:stretch>
        </p:blipFill>
        <p:spPr>
          <a:xfrm>
            <a:off x="265325" y="1773825"/>
            <a:ext cx="3642200" cy="191258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g1a8f323a858_2_3"/>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536" name="Google Shape;536;g1a8f323a858_2_3"/>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solidFill>
                  <a:schemeClr val="dk1"/>
                </a:solidFill>
              </a:rPr>
              <a:t>EDA</a:t>
            </a:r>
            <a:endParaRPr>
              <a:solidFill>
                <a:schemeClr val="dk1"/>
              </a:solidFill>
            </a:endParaRPr>
          </a:p>
        </p:txBody>
      </p:sp>
      <p:pic>
        <p:nvPicPr>
          <p:cNvPr id="537" name="Google Shape;537;g1a8f323a858_2_3"/>
          <p:cNvPicPr preferRelativeResize="0"/>
          <p:nvPr/>
        </p:nvPicPr>
        <p:blipFill>
          <a:blip r:embed="rId4">
            <a:alphaModFix/>
          </a:blip>
          <a:stretch>
            <a:fillRect/>
          </a:stretch>
        </p:blipFill>
        <p:spPr>
          <a:xfrm>
            <a:off x="1811750" y="1801023"/>
            <a:ext cx="4653650" cy="1445100"/>
          </a:xfrm>
          <a:prstGeom prst="rect">
            <a:avLst/>
          </a:prstGeom>
          <a:noFill/>
          <a:ln>
            <a:noFill/>
          </a:ln>
        </p:spPr>
      </p:pic>
      <p:sp>
        <p:nvSpPr>
          <p:cNvPr id="538" name="Google Shape;538;g1a8f323a858_2_3"/>
          <p:cNvSpPr txBox="1"/>
          <p:nvPr/>
        </p:nvSpPr>
        <p:spPr>
          <a:xfrm>
            <a:off x="1884000" y="3363300"/>
            <a:ext cx="259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Questrial"/>
                <a:ea typeface="Questrial"/>
                <a:cs typeface="Questrial"/>
                <a:sym typeface="Questrial"/>
              </a:rPr>
              <a:t>Total Images in Each Domain</a:t>
            </a:r>
            <a:endParaRPr>
              <a:solidFill>
                <a:schemeClr val="lt1"/>
              </a:solidFill>
              <a:latin typeface="Questrial"/>
              <a:ea typeface="Questrial"/>
              <a:cs typeface="Questrial"/>
              <a:sym typeface="Quest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pic>
        <p:nvPicPr>
          <p:cNvPr id="543" name="Google Shape;543;g1a8f323a858_2_14"/>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544" name="Google Shape;544;g1a8f323a858_2_14"/>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solidFill>
                  <a:schemeClr val="dk1"/>
                </a:solidFill>
              </a:rPr>
              <a:t>EDA</a:t>
            </a:r>
            <a:endParaRPr>
              <a:solidFill>
                <a:schemeClr val="dk1"/>
              </a:solidFill>
            </a:endParaRPr>
          </a:p>
        </p:txBody>
      </p:sp>
      <p:pic>
        <p:nvPicPr>
          <p:cNvPr id="545" name="Google Shape;545;g1a8f323a858_2_14"/>
          <p:cNvPicPr preferRelativeResize="0"/>
          <p:nvPr/>
        </p:nvPicPr>
        <p:blipFill>
          <a:blip r:embed="rId4">
            <a:alphaModFix/>
          </a:blip>
          <a:stretch>
            <a:fillRect/>
          </a:stretch>
        </p:blipFill>
        <p:spPr>
          <a:xfrm>
            <a:off x="575725" y="1492950"/>
            <a:ext cx="3514576" cy="2496400"/>
          </a:xfrm>
          <a:prstGeom prst="rect">
            <a:avLst/>
          </a:prstGeom>
          <a:noFill/>
          <a:ln>
            <a:noFill/>
          </a:ln>
        </p:spPr>
      </p:pic>
      <p:pic>
        <p:nvPicPr>
          <p:cNvPr id="546" name="Google Shape;546;g1a8f323a858_2_14"/>
          <p:cNvPicPr preferRelativeResize="0"/>
          <p:nvPr/>
        </p:nvPicPr>
        <p:blipFill>
          <a:blip r:embed="rId5">
            <a:alphaModFix/>
          </a:blip>
          <a:stretch>
            <a:fillRect/>
          </a:stretch>
        </p:blipFill>
        <p:spPr>
          <a:xfrm>
            <a:off x="4971600" y="1531500"/>
            <a:ext cx="3389001" cy="2408475"/>
          </a:xfrm>
          <a:prstGeom prst="rect">
            <a:avLst/>
          </a:prstGeom>
          <a:noFill/>
          <a:ln>
            <a:noFill/>
          </a:ln>
        </p:spPr>
      </p:pic>
      <p:sp>
        <p:nvSpPr>
          <p:cNvPr id="547" name="Google Shape;547;g1a8f323a858_2_14"/>
          <p:cNvSpPr txBox="1"/>
          <p:nvPr/>
        </p:nvSpPr>
        <p:spPr>
          <a:xfrm>
            <a:off x="575763" y="4064725"/>
            <a:ext cx="351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Questrial"/>
                <a:ea typeface="Questrial"/>
                <a:cs typeface="Questrial"/>
                <a:sym typeface="Questrial"/>
              </a:rPr>
              <a:t>Histogram to show image channel distribution</a:t>
            </a:r>
            <a:endParaRPr>
              <a:solidFill>
                <a:schemeClr val="lt1"/>
              </a:solidFill>
              <a:latin typeface="Questrial"/>
              <a:ea typeface="Questrial"/>
              <a:cs typeface="Questrial"/>
              <a:sym typeface="Questrial"/>
            </a:endParaRPr>
          </a:p>
        </p:txBody>
      </p:sp>
      <p:sp>
        <p:nvSpPr>
          <p:cNvPr id="548" name="Google Shape;548;g1a8f323a858_2_14"/>
          <p:cNvSpPr txBox="1"/>
          <p:nvPr/>
        </p:nvSpPr>
        <p:spPr>
          <a:xfrm>
            <a:off x="4971596" y="4064725"/>
            <a:ext cx="236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lt1"/>
                </a:solidFill>
                <a:latin typeface="Questrial"/>
                <a:ea typeface="Questrial"/>
                <a:cs typeface="Questrial"/>
                <a:sym typeface="Questrial"/>
              </a:rPr>
              <a:t>RGB Channel of Images</a:t>
            </a:r>
            <a:endParaRPr>
              <a:solidFill>
                <a:schemeClr val="lt1"/>
              </a:solidFill>
              <a:latin typeface="Questrial"/>
              <a:ea typeface="Questrial"/>
              <a:cs typeface="Questrial"/>
              <a:sym typeface="Quest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14"/>
          <p:cNvPicPr preferRelativeResize="0"/>
          <p:nvPr/>
        </p:nvPicPr>
        <p:blipFill rotWithShape="1">
          <a:blip r:embed="rId3">
            <a:alphaModFix/>
          </a:blip>
          <a:srcRect b="0" l="0" r="0" t="0"/>
          <a:stretch/>
        </p:blipFill>
        <p:spPr>
          <a:xfrm>
            <a:off x="84450" y="36275"/>
            <a:ext cx="6384300" cy="549250"/>
          </a:xfrm>
          <a:prstGeom prst="rect">
            <a:avLst/>
          </a:prstGeom>
          <a:noFill/>
          <a:ln>
            <a:noFill/>
          </a:ln>
        </p:spPr>
      </p:pic>
      <p:sp>
        <p:nvSpPr>
          <p:cNvPr id="554" name="Google Shape;554;p14"/>
          <p:cNvSpPr txBox="1"/>
          <p:nvPr>
            <p:ph type="title"/>
          </p:nvPr>
        </p:nvSpPr>
        <p:spPr>
          <a:xfrm>
            <a:off x="-575400" y="823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solidFill>
                  <a:schemeClr val="dk1"/>
                </a:solidFill>
              </a:rPr>
              <a:t>Data Augmentation</a:t>
            </a:r>
            <a:endParaRPr>
              <a:solidFill>
                <a:schemeClr val="dk1"/>
              </a:solidFill>
            </a:endParaRPr>
          </a:p>
        </p:txBody>
      </p:sp>
      <p:pic>
        <p:nvPicPr>
          <p:cNvPr id="555" name="Google Shape;555;p14"/>
          <p:cNvPicPr preferRelativeResize="0"/>
          <p:nvPr/>
        </p:nvPicPr>
        <p:blipFill rotWithShape="1">
          <a:blip r:embed="rId4">
            <a:alphaModFix/>
          </a:blip>
          <a:srcRect b="3960" l="0" r="4048" t="7645"/>
          <a:stretch/>
        </p:blipFill>
        <p:spPr>
          <a:xfrm>
            <a:off x="4675075" y="2743851"/>
            <a:ext cx="4086225" cy="2037975"/>
          </a:xfrm>
          <a:prstGeom prst="rect">
            <a:avLst/>
          </a:prstGeom>
          <a:noFill/>
          <a:ln>
            <a:noFill/>
          </a:ln>
        </p:spPr>
      </p:pic>
      <p:pic>
        <p:nvPicPr>
          <p:cNvPr id="556" name="Google Shape;556;p14"/>
          <p:cNvPicPr preferRelativeResize="0"/>
          <p:nvPr/>
        </p:nvPicPr>
        <p:blipFill rotWithShape="1">
          <a:blip r:embed="rId5">
            <a:alphaModFix/>
          </a:blip>
          <a:srcRect b="9871" l="0" r="0" t="6753"/>
          <a:stretch/>
        </p:blipFill>
        <p:spPr>
          <a:xfrm>
            <a:off x="426925" y="701750"/>
            <a:ext cx="4086225" cy="1929725"/>
          </a:xfrm>
          <a:prstGeom prst="rect">
            <a:avLst/>
          </a:prstGeom>
          <a:noFill/>
          <a:ln>
            <a:noFill/>
          </a:ln>
        </p:spPr>
      </p:pic>
      <p:pic>
        <p:nvPicPr>
          <p:cNvPr id="557" name="Google Shape;557;p14"/>
          <p:cNvPicPr preferRelativeResize="0"/>
          <p:nvPr/>
        </p:nvPicPr>
        <p:blipFill rotWithShape="1">
          <a:blip r:embed="rId6">
            <a:alphaModFix/>
          </a:blip>
          <a:srcRect b="9969" l="0" r="0" t="3404"/>
          <a:stretch/>
        </p:blipFill>
        <p:spPr>
          <a:xfrm>
            <a:off x="436450" y="2747700"/>
            <a:ext cx="4067175" cy="2037975"/>
          </a:xfrm>
          <a:prstGeom prst="rect">
            <a:avLst/>
          </a:prstGeom>
          <a:noFill/>
          <a:ln>
            <a:noFill/>
          </a:ln>
        </p:spPr>
      </p:pic>
      <p:pic>
        <p:nvPicPr>
          <p:cNvPr id="558" name="Google Shape;558;p14"/>
          <p:cNvPicPr preferRelativeResize="0"/>
          <p:nvPr/>
        </p:nvPicPr>
        <p:blipFill rotWithShape="1">
          <a:blip r:embed="rId7">
            <a:alphaModFix/>
          </a:blip>
          <a:srcRect b="0" l="0" r="0" t="0"/>
          <a:stretch/>
        </p:blipFill>
        <p:spPr>
          <a:xfrm>
            <a:off x="4684600" y="737925"/>
            <a:ext cx="4067175" cy="1893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pic>
        <p:nvPicPr>
          <p:cNvPr id="563" name="Google Shape;563;g1a8f323a858_2_25"/>
          <p:cNvPicPr preferRelativeResize="0"/>
          <p:nvPr/>
        </p:nvPicPr>
        <p:blipFill rotWithShape="1">
          <a:blip r:embed="rId3">
            <a:alphaModFix/>
          </a:blip>
          <a:srcRect b="0" l="0" r="0" t="0"/>
          <a:stretch/>
        </p:blipFill>
        <p:spPr>
          <a:xfrm>
            <a:off x="313050" y="341075"/>
            <a:ext cx="6384300" cy="549250"/>
          </a:xfrm>
          <a:prstGeom prst="rect">
            <a:avLst/>
          </a:prstGeom>
          <a:noFill/>
          <a:ln>
            <a:noFill/>
          </a:ln>
        </p:spPr>
      </p:pic>
      <p:sp>
        <p:nvSpPr>
          <p:cNvPr id="564" name="Google Shape;564;g1a8f323a858_2_25"/>
          <p:cNvSpPr txBox="1"/>
          <p:nvPr>
            <p:ph type="title"/>
          </p:nvPr>
        </p:nvSpPr>
        <p:spPr>
          <a:xfrm>
            <a:off x="-346800" y="3871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solidFill>
                  <a:schemeClr val="dk1"/>
                </a:solidFill>
              </a:rPr>
              <a:t>Data Augmentation</a:t>
            </a:r>
            <a:endParaRPr>
              <a:solidFill>
                <a:schemeClr val="dk1"/>
              </a:solidFill>
            </a:endParaRPr>
          </a:p>
        </p:txBody>
      </p:sp>
      <p:pic>
        <p:nvPicPr>
          <p:cNvPr id="565" name="Google Shape;565;g1a8f323a858_2_25"/>
          <p:cNvPicPr preferRelativeResize="0"/>
          <p:nvPr/>
        </p:nvPicPr>
        <p:blipFill>
          <a:blip r:embed="rId4">
            <a:alphaModFix/>
          </a:blip>
          <a:stretch>
            <a:fillRect/>
          </a:stretch>
        </p:blipFill>
        <p:spPr>
          <a:xfrm>
            <a:off x="1058650" y="1571700"/>
            <a:ext cx="5397199" cy="2756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15"/>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571" name="Google Shape;571;p15"/>
          <p:cNvSpPr txBox="1"/>
          <p:nvPr>
            <p:ph idx="15"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solidFill>
                  <a:schemeClr val="dk1"/>
                </a:solidFill>
              </a:rPr>
              <a:t>Feature Engineering</a:t>
            </a:r>
            <a:endParaRPr>
              <a:solidFill>
                <a:schemeClr val="dk1"/>
              </a:solidFill>
            </a:endParaRPr>
          </a:p>
        </p:txBody>
      </p:sp>
      <p:sp>
        <p:nvSpPr>
          <p:cNvPr id="572" name="Google Shape;572;p15"/>
          <p:cNvSpPr txBox="1"/>
          <p:nvPr/>
        </p:nvSpPr>
        <p:spPr>
          <a:xfrm>
            <a:off x="1246900" y="1457325"/>
            <a:ext cx="3047100" cy="3294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lt1"/>
              </a:buClr>
              <a:buSzPts val="1600"/>
              <a:buFont typeface="Questrial"/>
              <a:buChar char="❏"/>
            </a:pPr>
            <a:r>
              <a:rPr i="1" lang="es">
                <a:solidFill>
                  <a:schemeClr val="lt1"/>
                </a:solidFill>
                <a:latin typeface="Questrial"/>
                <a:ea typeface="Questrial"/>
                <a:cs typeface="Questrial"/>
                <a:sym typeface="Questrial"/>
              </a:rPr>
              <a:t>Converted Image with specific (Height x Width x Channel) in the range [0, 255] to a torch.FloatTensor of shape (Channel x Height x Width) </a:t>
            </a:r>
            <a:endParaRPr i="1">
              <a:solidFill>
                <a:schemeClr val="lt1"/>
              </a:solidFill>
              <a:latin typeface="Questrial"/>
              <a:ea typeface="Questrial"/>
              <a:cs typeface="Questrial"/>
              <a:sym typeface="Questrial"/>
            </a:endParaRPr>
          </a:p>
          <a:p>
            <a:pPr indent="0" lvl="0" marL="457200" rtl="0" algn="l">
              <a:spcBef>
                <a:spcPts val="0"/>
              </a:spcBef>
              <a:spcAft>
                <a:spcPts val="0"/>
              </a:spcAft>
              <a:buNone/>
            </a:pPr>
            <a:r>
              <a:t/>
            </a:r>
            <a:endParaRPr i="1">
              <a:solidFill>
                <a:schemeClr val="lt1"/>
              </a:solidFill>
              <a:latin typeface="Questrial"/>
              <a:ea typeface="Questrial"/>
              <a:cs typeface="Questrial"/>
              <a:sym typeface="Questrial"/>
            </a:endParaRPr>
          </a:p>
          <a:p>
            <a:pPr indent="-330200" lvl="0" marL="457200" rtl="0" algn="l">
              <a:spcBef>
                <a:spcPts val="0"/>
              </a:spcBef>
              <a:spcAft>
                <a:spcPts val="0"/>
              </a:spcAft>
              <a:buClr>
                <a:schemeClr val="lt1"/>
              </a:buClr>
              <a:buSzPts val="1600"/>
              <a:buFont typeface="Questrial"/>
              <a:buChar char="❏"/>
            </a:pPr>
            <a:r>
              <a:rPr i="1" lang="es">
                <a:solidFill>
                  <a:schemeClr val="lt1"/>
                </a:solidFill>
                <a:latin typeface="Questrial"/>
                <a:ea typeface="Questrial"/>
                <a:cs typeface="Questrial"/>
                <a:sym typeface="Questrial"/>
              </a:rPr>
              <a:t>The  Image belongs to </a:t>
            </a:r>
            <a:r>
              <a:rPr i="1" lang="es">
                <a:solidFill>
                  <a:schemeClr val="lt1"/>
                </a:solidFill>
                <a:latin typeface="Questrial"/>
                <a:ea typeface="Questrial"/>
                <a:cs typeface="Questrial"/>
                <a:sym typeface="Questrial"/>
              </a:rPr>
              <a:t>at least</a:t>
            </a:r>
            <a:r>
              <a:rPr i="1" lang="es">
                <a:solidFill>
                  <a:schemeClr val="lt1"/>
                </a:solidFill>
                <a:latin typeface="Questrial"/>
                <a:ea typeface="Questrial"/>
                <a:cs typeface="Questrial"/>
                <a:sym typeface="Questrial"/>
              </a:rPr>
              <a:t> one of the RGB mode</a:t>
            </a:r>
            <a:endParaRPr i="1">
              <a:solidFill>
                <a:schemeClr val="lt1"/>
              </a:solidFill>
              <a:latin typeface="Questrial"/>
              <a:ea typeface="Questrial"/>
              <a:cs typeface="Questrial"/>
              <a:sym typeface="Questrial"/>
            </a:endParaRPr>
          </a:p>
          <a:p>
            <a:pPr indent="0" lvl="0" marL="457200" rtl="0" algn="l">
              <a:spcBef>
                <a:spcPts val="0"/>
              </a:spcBef>
              <a:spcAft>
                <a:spcPts val="0"/>
              </a:spcAft>
              <a:buNone/>
            </a:pPr>
            <a:r>
              <a:t/>
            </a:r>
            <a:endParaRPr i="1">
              <a:solidFill>
                <a:schemeClr val="lt1"/>
              </a:solidFill>
              <a:latin typeface="Questrial"/>
              <a:ea typeface="Questrial"/>
              <a:cs typeface="Questrial"/>
              <a:sym typeface="Questrial"/>
            </a:endParaRPr>
          </a:p>
          <a:p>
            <a:pPr indent="-330200" lvl="0" marL="457200" rtl="0" algn="l">
              <a:spcBef>
                <a:spcPts val="0"/>
              </a:spcBef>
              <a:spcAft>
                <a:spcPts val="0"/>
              </a:spcAft>
              <a:buClr>
                <a:schemeClr val="lt1"/>
              </a:buClr>
              <a:buSzPts val="1600"/>
              <a:buFont typeface="Questrial"/>
              <a:buChar char="❏"/>
            </a:pPr>
            <a:r>
              <a:rPr i="1" lang="es">
                <a:solidFill>
                  <a:schemeClr val="lt1"/>
                </a:solidFill>
                <a:latin typeface="Questrial"/>
                <a:ea typeface="Questrial"/>
                <a:cs typeface="Questrial"/>
                <a:sym typeface="Questrial"/>
              </a:rPr>
              <a:t>Tensors are returned with scaling to further use for model training</a:t>
            </a:r>
            <a:endParaRPr i="1">
              <a:solidFill>
                <a:schemeClr val="lt1"/>
              </a:solidFill>
              <a:latin typeface="Questrial"/>
              <a:ea typeface="Questrial"/>
              <a:cs typeface="Questrial"/>
              <a:sym typeface="Questrial"/>
            </a:endParaRPr>
          </a:p>
          <a:p>
            <a:pPr indent="0" lvl="0" marL="457200" rtl="0" algn="l">
              <a:spcBef>
                <a:spcPts val="0"/>
              </a:spcBef>
              <a:spcAft>
                <a:spcPts val="0"/>
              </a:spcAft>
              <a:buNone/>
            </a:pPr>
            <a:r>
              <a:t/>
            </a:r>
            <a:endParaRPr i="1">
              <a:solidFill>
                <a:schemeClr val="lt1"/>
              </a:solidFill>
              <a:latin typeface="Questrial"/>
              <a:ea typeface="Questrial"/>
              <a:cs typeface="Questrial"/>
              <a:sym typeface="Questrial"/>
            </a:endParaRPr>
          </a:p>
        </p:txBody>
      </p:sp>
      <p:pic>
        <p:nvPicPr>
          <p:cNvPr id="573" name="Google Shape;573;p15"/>
          <p:cNvPicPr preferRelativeResize="0"/>
          <p:nvPr/>
        </p:nvPicPr>
        <p:blipFill>
          <a:blip r:embed="rId4">
            <a:alphaModFix/>
          </a:blip>
          <a:stretch>
            <a:fillRect/>
          </a:stretch>
        </p:blipFill>
        <p:spPr>
          <a:xfrm>
            <a:off x="4635525" y="1580275"/>
            <a:ext cx="3268000" cy="27121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16"/>
          <p:cNvSpPr txBox="1"/>
          <p:nvPr>
            <p:ph type="title"/>
          </p:nvPr>
        </p:nvSpPr>
        <p:spPr>
          <a:xfrm>
            <a:off x="695450" y="1774550"/>
            <a:ext cx="6998700" cy="19068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4800"/>
              <a:buNone/>
            </a:pPr>
            <a:r>
              <a:rPr lang="es" sz="4800"/>
              <a:t>Models &amp; Their Performances</a:t>
            </a:r>
            <a:endParaRPr sz="4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2"/>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345" name="Google Shape;345;p2"/>
          <p:cNvSpPr txBox="1"/>
          <p:nvPr>
            <p:ph idx="9"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s">
                <a:solidFill>
                  <a:schemeClr val="dk1"/>
                </a:solidFill>
              </a:rPr>
              <a:t>Our Team</a:t>
            </a:r>
            <a:endParaRPr b="0">
              <a:solidFill>
                <a:schemeClr val="dk1"/>
              </a:solidFill>
            </a:endParaRPr>
          </a:p>
        </p:txBody>
      </p:sp>
      <p:sp>
        <p:nvSpPr>
          <p:cNvPr id="346" name="Google Shape;346;p2"/>
          <p:cNvSpPr txBox="1"/>
          <p:nvPr>
            <p:ph type="title"/>
          </p:nvPr>
        </p:nvSpPr>
        <p:spPr>
          <a:xfrm>
            <a:off x="712957" y="1902449"/>
            <a:ext cx="2405700" cy="72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s"/>
              <a:t>Huan Nguyen</a:t>
            </a:r>
            <a:endParaRPr/>
          </a:p>
        </p:txBody>
      </p:sp>
      <p:sp>
        <p:nvSpPr>
          <p:cNvPr id="347" name="Google Shape;347;p2"/>
          <p:cNvSpPr txBox="1"/>
          <p:nvPr>
            <p:ph idx="2" type="title"/>
          </p:nvPr>
        </p:nvSpPr>
        <p:spPr>
          <a:xfrm>
            <a:off x="6025343" y="1902449"/>
            <a:ext cx="2405700" cy="72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s"/>
              <a:t>Madhur Parakh</a:t>
            </a:r>
            <a:endParaRPr/>
          </a:p>
        </p:txBody>
      </p:sp>
      <p:sp>
        <p:nvSpPr>
          <p:cNvPr id="348" name="Google Shape;348;p2"/>
          <p:cNvSpPr txBox="1"/>
          <p:nvPr>
            <p:ph idx="4" type="title"/>
          </p:nvPr>
        </p:nvSpPr>
        <p:spPr>
          <a:xfrm flipH="1">
            <a:off x="3292800" y="1902450"/>
            <a:ext cx="2558400" cy="72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s"/>
              <a:t>Manisha Paliwal</a:t>
            </a:r>
            <a:endParaRPr/>
          </a:p>
        </p:txBody>
      </p:sp>
      <p:sp>
        <p:nvSpPr>
          <p:cNvPr id="349" name="Google Shape;349;p2"/>
          <p:cNvSpPr txBox="1"/>
          <p:nvPr>
            <p:ph idx="2" type="title"/>
          </p:nvPr>
        </p:nvSpPr>
        <p:spPr>
          <a:xfrm>
            <a:off x="4882350" y="2893050"/>
            <a:ext cx="2936700" cy="72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s"/>
              <a:t>Shounak Upadhyay</a:t>
            </a:r>
            <a:endParaRPr/>
          </a:p>
        </p:txBody>
      </p:sp>
      <p:sp>
        <p:nvSpPr>
          <p:cNvPr id="350" name="Google Shape;350;p2"/>
          <p:cNvSpPr txBox="1"/>
          <p:nvPr>
            <p:ph idx="4" type="title"/>
          </p:nvPr>
        </p:nvSpPr>
        <p:spPr>
          <a:xfrm flipH="1">
            <a:off x="1692600" y="2893050"/>
            <a:ext cx="2558400" cy="7200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s"/>
              <a:t>Smit Vinod Savla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17"/>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584" name="Google Shape;584;p17"/>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solidFill>
                  <a:schemeClr val="dk1"/>
                </a:solidFill>
              </a:rPr>
              <a:t>Base Model  Cycle GAN</a:t>
            </a:r>
            <a:endParaRPr b="0">
              <a:solidFill>
                <a:schemeClr val="dk1"/>
              </a:solidFill>
            </a:endParaRPr>
          </a:p>
        </p:txBody>
      </p:sp>
      <p:pic>
        <p:nvPicPr>
          <p:cNvPr id="585" name="Google Shape;585;p17"/>
          <p:cNvPicPr preferRelativeResize="0"/>
          <p:nvPr/>
        </p:nvPicPr>
        <p:blipFill rotWithShape="1">
          <a:blip r:embed="rId4">
            <a:alphaModFix/>
          </a:blip>
          <a:srcRect b="0" l="0" r="0" t="0"/>
          <a:stretch/>
        </p:blipFill>
        <p:spPr>
          <a:xfrm>
            <a:off x="152400" y="1516743"/>
            <a:ext cx="8839199" cy="3207657"/>
          </a:xfrm>
          <a:prstGeom prst="rect">
            <a:avLst/>
          </a:prstGeom>
          <a:noFill/>
          <a:ln>
            <a:noFill/>
          </a:ln>
        </p:spPr>
      </p:pic>
      <p:sp>
        <p:nvSpPr>
          <p:cNvPr id="586" name="Google Shape;586;p17"/>
          <p:cNvSpPr txBox="1"/>
          <p:nvPr/>
        </p:nvSpPr>
        <p:spPr>
          <a:xfrm>
            <a:off x="3976915" y="1087558"/>
            <a:ext cx="24311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 sz="1600" u="none" cap="none" strike="noStrike">
                <a:solidFill>
                  <a:srgbClr val="F2F2F2"/>
                </a:solidFill>
                <a:latin typeface="Arial"/>
                <a:ea typeface="Arial"/>
                <a:cs typeface="Arial"/>
                <a:sym typeface="Arial"/>
              </a:rPr>
              <a:t>Generator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18"/>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592" name="Google Shape;592;p18"/>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solidFill>
                  <a:schemeClr val="dk1"/>
                </a:solidFill>
              </a:rPr>
              <a:t>Base Model  Cycle GAN</a:t>
            </a:r>
            <a:endParaRPr b="0">
              <a:solidFill>
                <a:schemeClr val="dk1"/>
              </a:solidFill>
            </a:endParaRPr>
          </a:p>
        </p:txBody>
      </p:sp>
      <p:sp>
        <p:nvSpPr>
          <p:cNvPr id="593" name="Google Shape;593;p18"/>
          <p:cNvSpPr txBox="1"/>
          <p:nvPr/>
        </p:nvSpPr>
        <p:spPr>
          <a:xfrm>
            <a:off x="3976915" y="1087558"/>
            <a:ext cx="24311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 sz="1600" u="none" cap="none" strike="noStrike">
                <a:solidFill>
                  <a:srgbClr val="F2F2F2"/>
                </a:solidFill>
                <a:latin typeface="Arial"/>
                <a:ea typeface="Arial"/>
                <a:cs typeface="Arial"/>
                <a:sym typeface="Arial"/>
              </a:rPr>
              <a:t>Discriminator</a:t>
            </a:r>
            <a:endParaRPr/>
          </a:p>
        </p:txBody>
      </p:sp>
      <p:pic>
        <p:nvPicPr>
          <p:cNvPr descr="Text, letter&#10;&#10;Description automatically generated" id="594" name="Google Shape;594;p18"/>
          <p:cNvPicPr preferRelativeResize="0"/>
          <p:nvPr/>
        </p:nvPicPr>
        <p:blipFill rotWithShape="1">
          <a:blip r:embed="rId4">
            <a:alphaModFix/>
          </a:blip>
          <a:srcRect b="0" l="0" r="0" t="0"/>
          <a:stretch/>
        </p:blipFill>
        <p:spPr>
          <a:xfrm>
            <a:off x="2015263" y="1470945"/>
            <a:ext cx="5389245" cy="3429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19"/>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600" name="Google Shape;600;p19"/>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solidFill>
                  <a:schemeClr val="dk1"/>
                </a:solidFill>
              </a:rPr>
              <a:t>Performance Results</a:t>
            </a:r>
            <a:endParaRPr b="0">
              <a:solidFill>
                <a:schemeClr val="dk1"/>
              </a:solidFill>
            </a:endParaRPr>
          </a:p>
        </p:txBody>
      </p:sp>
      <p:sp>
        <p:nvSpPr>
          <p:cNvPr id="601" name="Google Shape;601;p19"/>
          <p:cNvSpPr txBox="1"/>
          <p:nvPr/>
        </p:nvSpPr>
        <p:spPr>
          <a:xfrm>
            <a:off x="1328058" y="1334301"/>
            <a:ext cx="3048000" cy="32940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1" lang="es" sz="1200">
                <a:solidFill>
                  <a:schemeClr val="lt1"/>
                </a:solidFill>
                <a:latin typeface="Questrial"/>
                <a:ea typeface="Questrial"/>
                <a:cs typeface="Questrial"/>
                <a:sym typeface="Questrial"/>
              </a:rPr>
              <a:t>Hyperparameters</a:t>
            </a:r>
            <a:endParaRPr i="1"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Activation Function: ReLu</a:t>
            </a:r>
            <a:endParaRPr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Learning Rate: 0.0002</a:t>
            </a:r>
            <a:endParaRPr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Optimizer: Adam </a:t>
            </a:r>
            <a:endParaRPr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Residual Blocks : 6</a:t>
            </a:r>
            <a:endParaRPr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Epochs: 250</a:t>
            </a:r>
            <a:endParaRPr sz="1200">
              <a:solidFill>
                <a:schemeClr val="lt1"/>
              </a:solidFill>
              <a:latin typeface="Questrial"/>
              <a:ea typeface="Questrial"/>
              <a:cs typeface="Questrial"/>
              <a:sym typeface="Questrial"/>
            </a:endParaRPr>
          </a:p>
          <a:p>
            <a:pPr indent="0" lvl="0" marL="457200" marR="0" rtl="0" algn="l">
              <a:lnSpc>
                <a:spcPct val="100000"/>
              </a:lnSpc>
              <a:spcBef>
                <a:spcPts val="0"/>
              </a:spcBef>
              <a:spcAft>
                <a:spcPts val="0"/>
              </a:spcAft>
              <a:buNone/>
            </a:pPr>
            <a:r>
              <a:t/>
            </a:r>
            <a:endParaRPr sz="1200">
              <a:solidFill>
                <a:schemeClr val="lt1"/>
              </a:solidFill>
              <a:latin typeface="Questrial"/>
              <a:ea typeface="Questrial"/>
              <a:cs typeface="Questrial"/>
              <a:sym typeface="Questrial"/>
            </a:endParaRPr>
          </a:p>
          <a:p>
            <a:pPr indent="0" lvl="0" marL="0" marR="0" rtl="0" algn="l">
              <a:lnSpc>
                <a:spcPct val="100000"/>
              </a:lnSpc>
              <a:spcBef>
                <a:spcPts val="0"/>
              </a:spcBef>
              <a:spcAft>
                <a:spcPts val="0"/>
              </a:spcAft>
              <a:buNone/>
            </a:pPr>
            <a:r>
              <a:rPr i="1" lang="es" sz="1200">
                <a:solidFill>
                  <a:schemeClr val="lt1"/>
                </a:solidFill>
                <a:latin typeface="Questrial"/>
                <a:ea typeface="Questrial"/>
                <a:cs typeface="Questrial"/>
                <a:sym typeface="Questrial"/>
              </a:rPr>
              <a:t>Performance &amp; Evaluation</a:t>
            </a:r>
            <a:endParaRPr i="1"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Generator Loss: 250 epochs is 6.76. The loss at the first epoch was 15.22, which decreased to 6.76</a:t>
            </a:r>
            <a:endParaRPr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Discriminator Loss:  Initially was 2.25 and after training for 250 epoch was 0.1365</a:t>
            </a:r>
            <a:endParaRPr sz="1200">
              <a:solidFill>
                <a:schemeClr val="lt1"/>
              </a:solidFill>
              <a:latin typeface="Questrial"/>
              <a:ea typeface="Questrial"/>
              <a:cs typeface="Questrial"/>
              <a:sym typeface="Questrial"/>
            </a:endParaRPr>
          </a:p>
          <a:p>
            <a:pPr indent="0" lvl="0" marL="457200" marR="0" rtl="0" algn="l">
              <a:lnSpc>
                <a:spcPct val="100000"/>
              </a:lnSpc>
              <a:spcBef>
                <a:spcPts val="0"/>
              </a:spcBef>
              <a:spcAft>
                <a:spcPts val="0"/>
              </a:spcAft>
              <a:buNone/>
            </a:pPr>
            <a:r>
              <a:t/>
            </a:r>
            <a:endParaRPr sz="1200">
              <a:solidFill>
                <a:schemeClr val="lt1"/>
              </a:solidFill>
              <a:latin typeface="Questrial"/>
              <a:ea typeface="Questrial"/>
              <a:cs typeface="Questrial"/>
              <a:sym typeface="Questrial"/>
            </a:endParaRPr>
          </a:p>
        </p:txBody>
      </p:sp>
      <p:pic>
        <p:nvPicPr>
          <p:cNvPr id="602" name="Google Shape;602;p19"/>
          <p:cNvPicPr preferRelativeResize="0"/>
          <p:nvPr/>
        </p:nvPicPr>
        <p:blipFill rotWithShape="1">
          <a:blip r:embed="rId4">
            <a:alphaModFix/>
          </a:blip>
          <a:srcRect b="0" l="0" r="0" t="0"/>
          <a:stretch/>
        </p:blipFill>
        <p:spPr>
          <a:xfrm>
            <a:off x="4847375" y="1414200"/>
            <a:ext cx="3623824" cy="24882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pic>
        <p:nvPicPr>
          <p:cNvPr id="607" name="Google Shape;607;p20"/>
          <p:cNvPicPr preferRelativeResize="0"/>
          <p:nvPr/>
        </p:nvPicPr>
        <p:blipFill rotWithShape="1">
          <a:blip r:embed="rId3">
            <a:alphaModFix/>
          </a:blip>
          <a:srcRect b="0" l="0" r="0" t="0"/>
          <a:stretch/>
        </p:blipFill>
        <p:spPr>
          <a:xfrm>
            <a:off x="3090863" y="4081760"/>
            <a:ext cx="3267075" cy="549250"/>
          </a:xfrm>
          <a:prstGeom prst="rect">
            <a:avLst/>
          </a:prstGeom>
          <a:noFill/>
          <a:ln>
            <a:noFill/>
          </a:ln>
        </p:spPr>
      </p:pic>
      <p:sp>
        <p:nvSpPr>
          <p:cNvPr id="608" name="Google Shape;608;p20"/>
          <p:cNvSpPr txBox="1"/>
          <p:nvPr>
            <p:ph type="title"/>
          </p:nvPr>
        </p:nvSpPr>
        <p:spPr>
          <a:xfrm>
            <a:off x="944971" y="4148027"/>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s"/>
              <a:t>Output Visualization</a:t>
            </a:r>
            <a:endParaRPr/>
          </a:p>
        </p:txBody>
      </p:sp>
      <p:pic>
        <p:nvPicPr>
          <p:cNvPr id="609" name="Google Shape;609;p20"/>
          <p:cNvPicPr preferRelativeResize="0"/>
          <p:nvPr/>
        </p:nvPicPr>
        <p:blipFill rotWithShape="1">
          <a:blip r:embed="rId4">
            <a:alphaModFix/>
          </a:blip>
          <a:srcRect b="0" l="0" r="0" t="0"/>
          <a:stretch/>
        </p:blipFill>
        <p:spPr>
          <a:xfrm>
            <a:off x="1465276" y="491955"/>
            <a:ext cx="5989314" cy="1578528"/>
          </a:xfrm>
          <a:prstGeom prst="rect">
            <a:avLst/>
          </a:prstGeom>
          <a:noFill/>
          <a:ln>
            <a:noFill/>
          </a:ln>
        </p:spPr>
      </p:pic>
      <p:pic>
        <p:nvPicPr>
          <p:cNvPr id="610" name="Google Shape;610;p20"/>
          <p:cNvPicPr preferRelativeResize="0"/>
          <p:nvPr/>
        </p:nvPicPr>
        <p:blipFill rotWithShape="1">
          <a:blip r:embed="rId5">
            <a:alphaModFix/>
          </a:blip>
          <a:srcRect b="0" l="0" r="0" t="0"/>
          <a:stretch/>
        </p:blipFill>
        <p:spPr>
          <a:xfrm>
            <a:off x="1465276" y="2181375"/>
            <a:ext cx="5989314" cy="166185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pic>
        <p:nvPicPr>
          <p:cNvPr id="615" name="Google Shape;615;p21"/>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616" name="Google Shape;616;p21"/>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solidFill>
                  <a:schemeClr val="dk1"/>
                </a:solidFill>
              </a:rPr>
              <a:t>Improved Cycle GAN</a:t>
            </a:r>
            <a:endParaRPr b="0">
              <a:solidFill>
                <a:schemeClr val="dk1"/>
              </a:solidFill>
            </a:endParaRPr>
          </a:p>
        </p:txBody>
      </p:sp>
      <p:sp>
        <p:nvSpPr>
          <p:cNvPr id="617" name="Google Shape;617;p21"/>
          <p:cNvSpPr txBox="1"/>
          <p:nvPr/>
        </p:nvSpPr>
        <p:spPr>
          <a:xfrm>
            <a:off x="3541486" y="1189158"/>
            <a:ext cx="24311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 sz="1600" u="none" cap="none" strike="noStrike">
                <a:solidFill>
                  <a:srgbClr val="F2F2F2"/>
                </a:solidFill>
                <a:latin typeface="Arial"/>
                <a:ea typeface="Arial"/>
                <a:cs typeface="Arial"/>
                <a:sym typeface="Arial"/>
              </a:rPr>
              <a:t>Generator</a:t>
            </a:r>
            <a:endParaRPr/>
          </a:p>
        </p:txBody>
      </p:sp>
      <p:pic>
        <p:nvPicPr>
          <p:cNvPr descr="Table&#10;&#10;Description automatically generated" id="618" name="Google Shape;618;p21"/>
          <p:cNvPicPr preferRelativeResize="0"/>
          <p:nvPr/>
        </p:nvPicPr>
        <p:blipFill rotWithShape="1">
          <a:blip r:embed="rId4">
            <a:alphaModFix/>
          </a:blip>
          <a:srcRect b="0" l="0" r="0" t="0"/>
          <a:stretch/>
        </p:blipFill>
        <p:spPr>
          <a:xfrm>
            <a:off x="548057" y="1527712"/>
            <a:ext cx="8047885" cy="259813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22"/>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624" name="Google Shape;624;p22"/>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solidFill>
                  <a:schemeClr val="dk1"/>
                </a:solidFill>
              </a:rPr>
              <a:t>Improved Cycle GAN</a:t>
            </a:r>
            <a:endParaRPr b="0">
              <a:solidFill>
                <a:schemeClr val="dk1"/>
              </a:solidFill>
            </a:endParaRPr>
          </a:p>
        </p:txBody>
      </p:sp>
      <p:sp>
        <p:nvSpPr>
          <p:cNvPr id="625" name="Google Shape;625;p22"/>
          <p:cNvSpPr txBox="1"/>
          <p:nvPr/>
        </p:nvSpPr>
        <p:spPr>
          <a:xfrm>
            <a:off x="3541486" y="1189158"/>
            <a:ext cx="24311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 sz="1600" u="none" cap="none" strike="noStrike">
                <a:solidFill>
                  <a:srgbClr val="F2F2F2"/>
                </a:solidFill>
                <a:latin typeface="Arial"/>
                <a:ea typeface="Arial"/>
                <a:cs typeface="Arial"/>
                <a:sym typeface="Arial"/>
              </a:rPr>
              <a:t>Discriminator</a:t>
            </a:r>
            <a:endParaRPr/>
          </a:p>
        </p:txBody>
      </p:sp>
      <p:pic>
        <p:nvPicPr>
          <p:cNvPr descr="Bar chart&#10;&#10;Description automatically generated with low confidence" id="626" name="Google Shape;626;p22"/>
          <p:cNvPicPr preferRelativeResize="0"/>
          <p:nvPr/>
        </p:nvPicPr>
        <p:blipFill rotWithShape="1">
          <a:blip r:embed="rId4">
            <a:alphaModFix/>
          </a:blip>
          <a:srcRect b="3228" l="4033" r="5133" t="10442"/>
          <a:stretch/>
        </p:blipFill>
        <p:spPr>
          <a:xfrm>
            <a:off x="2177142" y="1527712"/>
            <a:ext cx="4789715" cy="323650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23"/>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632" name="Google Shape;632;p23"/>
          <p:cNvSpPr txBox="1"/>
          <p:nvPr/>
        </p:nvSpPr>
        <p:spPr>
          <a:xfrm>
            <a:off x="1151000" y="1130700"/>
            <a:ext cx="3573900" cy="3355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1" lang="es" sz="1200">
                <a:solidFill>
                  <a:schemeClr val="lt1"/>
                </a:solidFill>
                <a:latin typeface="Questrial"/>
                <a:ea typeface="Questrial"/>
                <a:cs typeface="Questrial"/>
                <a:sym typeface="Questrial"/>
              </a:rPr>
              <a:t>Hyperparameters</a:t>
            </a:r>
            <a:endParaRPr i="1"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Activation Function: ReLu</a:t>
            </a:r>
            <a:endParaRPr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Leaky ReLu in Residual Block</a:t>
            </a:r>
            <a:endParaRPr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Learning Rate: 0.0002</a:t>
            </a:r>
            <a:endParaRPr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Optimizer: Adam </a:t>
            </a:r>
            <a:endParaRPr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Residual Blocks : 8</a:t>
            </a:r>
            <a:endParaRPr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Epochs: 200</a:t>
            </a:r>
            <a:endParaRPr sz="1200">
              <a:solidFill>
                <a:schemeClr val="lt1"/>
              </a:solidFill>
              <a:latin typeface="Questrial"/>
              <a:ea typeface="Questrial"/>
              <a:cs typeface="Questrial"/>
              <a:sym typeface="Questrial"/>
            </a:endParaRPr>
          </a:p>
          <a:p>
            <a:pPr indent="0" lvl="0" marL="457200" marR="0" rtl="0" algn="l">
              <a:lnSpc>
                <a:spcPct val="100000"/>
              </a:lnSpc>
              <a:spcBef>
                <a:spcPts val="0"/>
              </a:spcBef>
              <a:spcAft>
                <a:spcPts val="0"/>
              </a:spcAft>
              <a:buNone/>
            </a:pPr>
            <a:r>
              <a:t/>
            </a:r>
            <a:endParaRPr sz="1200">
              <a:solidFill>
                <a:schemeClr val="lt1"/>
              </a:solidFill>
              <a:latin typeface="Questrial"/>
              <a:ea typeface="Questrial"/>
              <a:cs typeface="Questrial"/>
              <a:sym typeface="Questrial"/>
            </a:endParaRPr>
          </a:p>
          <a:p>
            <a:pPr indent="0" lvl="0" marL="0" marR="0" rtl="0" algn="l">
              <a:lnSpc>
                <a:spcPct val="100000"/>
              </a:lnSpc>
              <a:spcBef>
                <a:spcPts val="0"/>
              </a:spcBef>
              <a:spcAft>
                <a:spcPts val="0"/>
              </a:spcAft>
              <a:buNone/>
            </a:pPr>
            <a:r>
              <a:rPr i="1" lang="es" sz="1200">
                <a:solidFill>
                  <a:schemeClr val="lt1"/>
                </a:solidFill>
                <a:latin typeface="Questrial"/>
                <a:ea typeface="Questrial"/>
                <a:cs typeface="Questrial"/>
                <a:sym typeface="Questrial"/>
              </a:rPr>
              <a:t>Performance &amp; Evaluation</a:t>
            </a:r>
            <a:endParaRPr i="1"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Generator Loss: 200 epochs is 2.0634. The loss at the first epoch was 4.178, which decreased to 1.98</a:t>
            </a:r>
            <a:endParaRPr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Discriminator Loss:  Initially was 0.5585 and after training for 200 epoch was 0.4799</a:t>
            </a:r>
            <a:endParaRPr sz="1200">
              <a:solidFill>
                <a:schemeClr val="lt1"/>
              </a:solidFill>
              <a:latin typeface="Questrial"/>
              <a:ea typeface="Questrial"/>
              <a:cs typeface="Questrial"/>
              <a:sym typeface="Questrial"/>
            </a:endParaRPr>
          </a:p>
          <a:p>
            <a:pPr indent="0" lvl="0" marL="457200" marR="0" rtl="0" algn="l">
              <a:lnSpc>
                <a:spcPct val="100000"/>
              </a:lnSpc>
              <a:spcBef>
                <a:spcPts val="0"/>
              </a:spcBef>
              <a:spcAft>
                <a:spcPts val="0"/>
              </a:spcAft>
              <a:buNone/>
            </a:pPr>
            <a:r>
              <a:t/>
            </a:r>
            <a:endParaRPr sz="1200">
              <a:solidFill>
                <a:schemeClr val="lt1"/>
              </a:solidFill>
              <a:latin typeface="Questrial"/>
              <a:ea typeface="Questrial"/>
              <a:cs typeface="Questrial"/>
              <a:sym typeface="Questrial"/>
            </a:endParaRPr>
          </a:p>
        </p:txBody>
      </p:sp>
      <p:sp>
        <p:nvSpPr>
          <p:cNvPr id="633" name="Google Shape;633;p23"/>
          <p:cNvSpPr txBox="1"/>
          <p:nvPr/>
        </p:nvSpPr>
        <p:spPr>
          <a:xfrm>
            <a:off x="814343" y="539500"/>
            <a:ext cx="7704000" cy="4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DM Serif Display"/>
              <a:buNone/>
            </a:pPr>
            <a:r>
              <a:rPr b="0" i="0" lang="es" sz="3500" u="none" cap="none" strike="noStrike">
                <a:solidFill>
                  <a:schemeClr val="dk1"/>
                </a:solidFill>
                <a:latin typeface="DM Serif Display"/>
                <a:ea typeface="DM Serif Display"/>
                <a:cs typeface="DM Serif Display"/>
                <a:sym typeface="DM Serif Display"/>
              </a:rPr>
              <a:t>Performance Results</a:t>
            </a:r>
            <a:endParaRPr/>
          </a:p>
        </p:txBody>
      </p:sp>
      <p:pic>
        <p:nvPicPr>
          <p:cNvPr id="634" name="Google Shape;634;p23"/>
          <p:cNvPicPr preferRelativeResize="0"/>
          <p:nvPr/>
        </p:nvPicPr>
        <p:blipFill>
          <a:blip r:embed="rId4">
            <a:alphaModFix/>
          </a:blip>
          <a:stretch>
            <a:fillRect/>
          </a:stretch>
        </p:blipFill>
        <p:spPr>
          <a:xfrm>
            <a:off x="4833600" y="1130700"/>
            <a:ext cx="4120625" cy="30280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pic>
        <p:nvPicPr>
          <p:cNvPr id="639" name="Google Shape;639;p24"/>
          <p:cNvPicPr preferRelativeResize="0"/>
          <p:nvPr/>
        </p:nvPicPr>
        <p:blipFill rotWithShape="1">
          <a:blip r:embed="rId3">
            <a:alphaModFix/>
          </a:blip>
          <a:srcRect b="0" l="0" r="0" t="0"/>
          <a:stretch/>
        </p:blipFill>
        <p:spPr>
          <a:xfrm>
            <a:off x="2938463" y="4005560"/>
            <a:ext cx="3267075" cy="549250"/>
          </a:xfrm>
          <a:prstGeom prst="rect">
            <a:avLst/>
          </a:prstGeom>
          <a:noFill/>
          <a:ln>
            <a:noFill/>
          </a:ln>
        </p:spPr>
      </p:pic>
      <p:sp>
        <p:nvSpPr>
          <p:cNvPr id="640" name="Google Shape;640;p24"/>
          <p:cNvSpPr txBox="1"/>
          <p:nvPr>
            <p:ph type="title"/>
          </p:nvPr>
        </p:nvSpPr>
        <p:spPr>
          <a:xfrm>
            <a:off x="792571" y="4071827"/>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s"/>
              <a:t>Output Visualizations</a:t>
            </a:r>
            <a:endParaRPr/>
          </a:p>
        </p:txBody>
      </p:sp>
      <p:pic>
        <p:nvPicPr>
          <p:cNvPr id="641" name="Google Shape;641;p24"/>
          <p:cNvPicPr preferRelativeResize="0"/>
          <p:nvPr/>
        </p:nvPicPr>
        <p:blipFill rotWithShape="1">
          <a:blip r:embed="rId4">
            <a:alphaModFix/>
          </a:blip>
          <a:srcRect b="3383" l="0" r="0" t="4070"/>
          <a:stretch/>
        </p:blipFill>
        <p:spPr>
          <a:xfrm>
            <a:off x="1582055" y="591457"/>
            <a:ext cx="5565630" cy="317863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pic>
        <p:nvPicPr>
          <p:cNvPr id="646" name="Google Shape;646;p29"/>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647" name="Google Shape;647;p29"/>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solidFill>
                  <a:schemeClr val="dk1"/>
                </a:solidFill>
              </a:rPr>
              <a:t>Pix2Pix Based Cycle GAN</a:t>
            </a:r>
            <a:endParaRPr b="0">
              <a:solidFill>
                <a:schemeClr val="dk1"/>
              </a:solidFill>
            </a:endParaRPr>
          </a:p>
        </p:txBody>
      </p:sp>
      <p:sp>
        <p:nvSpPr>
          <p:cNvPr id="648" name="Google Shape;648;p29"/>
          <p:cNvSpPr txBox="1"/>
          <p:nvPr/>
        </p:nvSpPr>
        <p:spPr>
          <a:xfrm>
            <a:off x="4107544" y="1138954"/>
            <a:ext cx="24311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 sz="1600" u="none" cap="none" strike="noStrike">
                <a:solidFill>
                  <a:srgbClr val="F2F2F2"/>
                </a:solidFill>
                <a:latin typeface="Arial"/>
                <a:ea typeface="Arial"/>
                <a:cs typeface="Arial"/>
                <a:sym typeface="Arial"/>
              </a:rPr>
              <a:t>Generator</a:t>
            </a:r>
            <a:endParaRPr/>
          </a:p>
        </p:txBody>
      </p:sp>
      <p:pic>
        <p:nvPicPr>
          <p:cNvPr id="649" name="Google Shape;649;p29"/>
          <p:cNvPicPr preferRelativeResize="0"/>
          <p:nvPr/>
        </p:nvPicPr>
        <p:blipFill rotWithShape="1">
          <a:blip r:embed="rId4">
            <a:alphaModFix/>
          </a:blip>
          <a:srcRect b="0" l="0" r="0" t="0"/>
          <a:stretch/>
        </p:blipFill>
        <p:spPr>
          <a:xfrm>
            <a:off x="498775" y="1682700"/>
            <a:ext cx="3662776" cy="2608300"/>
          </a:xfrm>
          <a:prstGeom prst="rect">
            <a:avLst/>
          </a:prstGeom>
          <a:noFill/>
          <a:ln>
            <a:noFill/>
          </a:ln>
        </p:spPr>
      </p:pic>
      <p:pic>
        <p:nvPicPr>
          <p:cNvPr id="650" name="Google Shape;650;p29"/>
          <p:cNvPicPr preferRelativeResize="0"/>
          <p:nvPr/>
        </p:nvPicPr>
        <p:blipFill>
          <a:blip r:embed="rId5">
            <a:alphaModFix/>
          </a:blip>
          <a:stretch>
            <a:fillRect/>
          </a:stretch>
        </p:blipFill>
        <p:spPr>
          <a:xfrm>
            <a:off x="4301825" y="2097775"/>
            <a:ext cx="4395375" cy="17781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id="655" name="Google Shape;655;p30"/>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656" name="Google Shape;656;p30"/>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solidFill>
                  <a:schemeClr val="dk1"/>
                </a:solidFill>
              </a:rPr>
              <a:t>Pix2Pix Based Cycle GAN</a:t>
            </a:r>
            <a:endParaRPr b="0">
              <a:solidFill>
                <a:schemeClr val="dk1"/>
              </a:solidFill>
            </a:endParaRPr>
          </a:p>
        </p:txBody>
      </p:sp>
      <p:sp>
        <p:nvSpPr>
          <p:cNvPr id="657" name="Google Shape;657;p30"/>
          <p:cNvSpPr txBox="1"/>
          <p:nvPr/>
        </p:nvSpPr>
        <p:spPr>
          <a:xfrm>
            <a:off x="3679373" y="1138954"/>
            <a:ext cx="24311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 sz="1600" u="none" cap="none" strike="noStrike">
                <a:solidFill>
                  <a:srgbClr val="F2F2F2"/>
                </a:solidFill>
                <a:latin typeface="Arial"/>
                <a:ea typeface="Arial"/>
                <a:cs typeface="Arial"/>
                <a:sym typeface="Arial"/>
              </a:rPr>
              <a:t>Discriminator</a:t>
            </a:r>
            <a:endParaRPr/>
          </a:p>
        </p:txBody>
      </p:sp>
      <p:pic>
        <p:nvPicPr>
          <p:cNvPr descr="Letter&#10;&#10;Description automatically generated with medium confidence" id="658" name="Google Shape;658;p30"/>
          <p:cNvPicPr preferRelativeResize="0"/>
          <p:nvPr/>
        </p:nvPicPr>
        <p:blipFill rotWithShape="1">
          <a:blip r:embed="rId4">
            <a:alphaModFix/>
          </a:blip>
          <a:srcRect b="0" l="0" r="0" t="0"/>
          <a:stretch/>
        </p:blipFill>
        <p:spPr>
          <a:xfrm>
            <a:off x="1699577" y="1477508"/>
            <a:ext cx="5846445" cy="3429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pic>
        <p:nvPicPr>
          <p:cNvPr id="355" name="Google Shape;355;p3"/>
          <p:cNvPicPr preferRelativeResize="0"/>
          <p:nvPr/>
        </p:nvPicPr>
        <p:blipFill rotWithShape="1">
          <a:blip r:embed="rId3">
            <a:alphaModFix/>
          </a:blip>
          <a:srcRect b="0" l="0" r="0" t="0"/>
          <a:stretch/>
        </p:blipFill>
        <p:spPr>
          <a:xfrm>
            <a:off x="2772775" y="493475"/>
            <a:ext cx="3618476" cy="549250"/>
          </a:xfrm>
          <a:prstGeom prst="rect">
            <a:avLst/>
          </a:prstGeom>
          <a:noFill/>
          <a:ln>
            <a:noFill/>
          </a:ln>
        </p:spPr>
      </p:pic>
      <p:sp>
        <p:nvSpPr>
          <p:cNvPr id="356" name="Google Shape;356;p3"/>
          <p:cNvSpPr txBox="1"/>
          <p:nvPr>
            <p:ph idx="2" type="title"/>
          </p:nvPr>
        </p:nvSpPr>
        <p:spPr>
          <a:xfrm>
            <a:off x="3374223" y="2120775"/>
            <a:ext cx="24006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s" sz="2300"/>
              <a:t>Related Work</a:t>
            </a:r>
            <a:endParaRPr sz="2300"/>
          </a:p>
        </p:txBody>
      </p:sp>
      <p:sp>
        <p:nvSpPr>
          <p:cNvPr id="357" name="Google Shape;357;p3"/>
          <p:cNvSpPr txBox="1"/>
          <p:nvPr>
            <p:ph idx="3" type="subTitle"/>
          </p:nvPr>
        </p:nvSpPr>
        <p:spPr>
          <a:xfrm>
            <a:off x="3374223" y="2502513"/>
            <a:ext cx="24006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sz="1300"/>
              <a:t>Literature Survey of existing solutions</a:t>
            </a:r>
            <a:endParaRPr sz="1300"/>
          </a:p>
        </p:txBody>
      </p:sp>
      <p:sp>
        <p:nvSpPr>
          <p:cNvPr id="358" name="Google Shape;358;p3"/>
          <p:cNvSpPr txBox="1"/>
          <p:nvPr>
            <p:ph idx="9" type="subTitle"/>
          </p:nvPr>
        </p:nvSpPr>
        <p:spPr>
          <a:xfrm>
            <a:off x="6027658" y="4254542"/>
            <a:ext cx="24006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sz="1300"/>
              <a:t>Summary and future scope</a:t>
            </a:r>
            <a:endParaRPr sz="1300"/>
          </a:p>
        </p:txBody>
      </p:sp>
      <p:sp>
        <p:nvSpPr>
          <p:cNvPr id="359" name="Google Shape;359;p3"/>
          <p:cNvSpPr txBox="1"/>
          <p:nvPr>
            <p:ph idx="15" type="title"/>
          </p:nvPr>
        </p:nvSpPr>
        <p:spPr>
          <a:xfrm>
            <a:off x="1921050" y="539500"/>
            <a:ext cx="53019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solidFill>
                  <a:schemeClr val="dk1"/>
                </a:solidFill>
              </a:rPr>
              <a:t>Contents</a:t>
            </a:r>
            <a:endParaRPr>
              <a:solidFill>
                <a:schemeClr val="dk1"/>
              </a:solidFill>
            </a:endParaRPr>
          </a:p>
        </p:txBody>
      </p:sp>
      <p:sp>
        <p:nvSpPr>
          <p:cNvPr id="360" name="Google Shape;360;p3"/>
          <p:cNvSpPr txBox="1"/>
          <p:nvPr>
            <p:ph idx="4" type="title"/>
          </p:nvPr>
        </p:nvSpPr>
        <p:spPr>
          <a:xfrm>
            <a:off x="582176" y="3872800"/>
            <a:ext cx="26865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s" sz="2300"/>
              <a:t>Data Engineering</a:t>
            </a:r>
            <a:endParaRPr sz="2300"/>
          </a:p>
        </p:txBody>
      </p:sp>
      <p:sp>
        <p:nvSpPr>
          <p:cNvPr id="361" name="Google Shape;361;p3"/>
          <p:cNvSpPr txBox="1"/>
          <p:nvPr>
            <p:ph idx="1" type="subTitle"/>
          </p:nvPr>
        </p:nvSpPr>
        <p:spPr>
          <a:xfrm>
            <a:off x="715742" y="2502513"/>
            <a:ext cx="24006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sz="1300"/>
              <a:t>Motivation, Originality &amp; Background</a:t>
            </a:r>
            <a:endParaRPr sz="1300"/>
          </a:p>
        </p:txBody>
      </p:sp>
      <p:sp>
        <p:nvSpPr>
          <p:cNvPr id="362" name="Google Shape;362;p3"/>
          <p:cNvSpPr txBox="1"/>
          <p:nvPr>
            <p:ph idx="5" type="subTitle"/>
          </p:nvPr>
        </p:nvSpPr>
        <p:spPr>
          <a:xfrm>
            <a:off x="498775" y="4254550"/>
            <a:ext cx="2821200" cy="655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sz="1300"/>
              <a:t>Data Pre-processing, Visualization &amp; EDA, Augmentation,Feature Engineering</a:t>
            </a:r>
            <a:endParaRPr sz="1300"/>
          </a:p>
        </p:txBody>
      </p:sp>
      <p:sp>
        <p:nvSpPr>
          <p:cNvPr id="363" name="Google Shape;363;p3"/>
          <p:cNvSpPr txBox="1"/>
          <p:nvPr>
            <p:ph idx="6" type="title"/>
          </p:nvPr>
        </p:nvSpPr>
        <p:spPr>
          <a:xfrm>
            <a:off x="3374223" y="3872803"/>
            <a:ext cx="24006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s" sz="2300"/>
              <a:t>Modelling</a:t>
            </a:r>
            <a:endParaRPr sz="2300"/>
          </a:p>
        </p:txBody>
      </p:sp>
      <p:sp>
        <p:nvSpPr>
          <p:cNvPr id="364" name="Google Shape;364;p3"/>
          <p:cNvSpPr txBox="1"/>
          <p:nvPr>
            <p:ph idx="7" type="subTitle"/>
          </p:nvPr>
        </p:nvSpPr>
        <p:spPr>
          <a:xfrm>
            <a:off x="3374223" y="4178342"/>
            <a:ext cx="2400600" cy="5850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1400"/>
              <a:buNone/>
            </a:pPr>
            <a:r>
              <a:rPr lang="es" sz="1300"/>
              <a:t>ML/DL model architecture, results &amp; comparison</a:t>
            </a:r>
            <a:endParaRPr sz="1300"/>
          </a:p>
        </p:txBody>
      </p:sp>
      <p:sp>
        <p:nvSpPr>
          <p:cNvPr id="365" name="Google Shape;365;p3"/>
          <p:cNvSpPr txBox="1"/>
          <p:nvPr>
            <p:ph idx="8" type="title"/>
          </p:nvPr>
        </p:nvSpPr>
        <p:spPr>
          <a:xfrm>
            <a:off x="6027658" y="3872803"/>
            <a:ext cx="24006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s" sz="2300"/>
              <a:t>Conclusion</a:t>
            </a:r>
            <a:endParaRPr sz="2300"/>
          </a:p>
        </p:txBody>
      </p:sp>
      <p:sp>
        <p:nvSpPr>
          <p:cNvPr id="366" name="Google Shape;366;p3"/>
          <p:cNvSpPr txBox="1"/>
          <p:nvPr>
            <p:ph type="title"/>
          </p:nvPr>
        </p:nvSpPr>
        <p:spPr>
          <a:xfrm>
            <a:off x="715742" y="2120775"/>
            <a:ext cx="24006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s" sz="2300"/>
              <a:t>Introduction</a:t>
            </a:r>
            <a:endParaRPr sz="2300"/>
          </a:p>
        </p:txBody>
      </p:sp>
      <p:sp>
        <p:nvSpPr>
          <p:cNvPr id="367" name="Google Shape;367;p3"/>
          <p:cNvSpPr txBox="1"/>
          <p:nvPr>
            <p:ph idx="13" type="title"/>
          </p:nvPr>
        </p:nvSpPr>
        <p:spPr>
          <a:xfrm>
            <a:off x="6027658" y="2120775"/>
            <a:ext cx="24006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s" sz="2300"/>
              <a:t>Application</a:t>
            </a:r>
            <a:endParaRPr sz="2300"/>
          </a:p>
        </p:txBody>
      </p:sp>
      <p:sp>
        <p:nvSpPr>
          <p:cNvPr id="368" name="Google Shape;368;p3"/>
          <p:cNvSpPr txBox="1"/>
          <p:nvPr>
            <p:ph idx="14" type="subTitle"/>
          </p:nvPr>
        </p:nvSpPr>
        <p:spPr>
          <a:xfrm>
            <a:off x="6027658" y="2502513"/>
            <a:ext cx="24006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s" sz="1300"/>
              <a:t>Real world uses</a:t>
            </a:r>
            <a:endParaRPr sz="1300"/>
          </a:p>
        </p:txBody>
      </p:sp>
      <p:pic>
        <p:nvPicPr>
          <p:cNvPr id="369" name="Google Shape;369;p3"/>
          <p:cNvPicPr preferRelativeResize="0"/>
          <p:nvPr/>
        </p:nvPicPr>
        <p:blipFill rotWithShape="1">
          <a:blip r:embed="rId4">
            <a:alphaModFix/>
          </a:blip>
          <a:srcRect b="0" l="0" r="0" t="0"/>
          <a:stretch/>
        </p:blipFill>
        <p:spPr>
          <a:xfrm>
            <a:off x="1563242" y="3090994"/>
            <a:ext cx="705600" cy="705600"/>
          </a:xfrm>
          <a:prstGeom prst="rect">
            <a:avLst/>
          </a:prstGeom>
          <a:noFill/>
          <a:ln>
            <a:noFill/>
          </a:ln>
        </p:spPr>
      </p:pic>
      <p:pic>
        <p:nvPicPr>
          <p:cNvPr id="370" name="Google Shape;370;p3"/>
          <p:cNvPicPr preferRelativeResize="0"/>
          <p:nvPr/>
        </p:nvPicPr>
        <p:blipFill rotWithShape="1">
          <a:blip r:embed="rId4">
            <a:alphaModFix/>
          </a:blip>
          <a:srcRect b="0" l="0" r="0" t="0"/>
          <a:stretch/>
        </p:blipFill>
        <p:spPr>
          <a:xfrm>
            <a:off x="4221723" y="3090994"/>
            <a:ext cx="705600" cy="705600"/>
          </a:xfrm>
          <a:prstGeom prst="rect">
            <a:avLst/>
          </a:prstGeom>
          <a:noFill/>
          <a:ln>
            <a:noFill/>
          </a:ln>
        </p:spPr>
      </p:pic>
      <p:pic>
        <p:nvPicPr>
          <p:cNvPr id="371" name="Google Shape;371;p3"/>
          <p:cNvPicPr preferRelativeResize="0"/>
          <p:nvPr/>
        </p:nvPicPr>
        <p:blipFill rotWithShape="1">
          <a:blip r:embed="rId4">
            <a:alphaModFix/>
          </a:blip>
          <a:srcRect b="0" l="0" r="0" t="0"/>
          <a:stretch/>
        </p:blipFill>
        <p:spPr>
          <a:xfrm>
            <a:off x="6875158" y="3090994"/>
            <a:ext cx="705600" cy="705600"/>
          </a:xfrm>
          <a:prstGeom prst="rect">
            <a:avLst/>
          </a:prstGeom>
          <a:noFill/>
          <a:ln>
            <a:noFill/>
          </a:ln>
        </p:spPr>
      </p:pic>
      <p:pic>
        <p:nvPicPr>
          <p:cNvPr id="372" name="Google Shape;372;p3"/>
          <p:cNvPicPr preferRelativeResize="0"/>
          <p:nvPr/>
        </p:nvPicPr>
        <p:blipFill rotWithShape="1">
          <a:blip r:embed="rId4">
            <a:alphaModFix/>
          </a:blip>
          <a:srcRect b="0" l="0" r="0" t="0"/>
          <a:stretch/>
        </p:blipFill>
        <p:spPr>
          <a:xfrm>
            <a:off x="6875158" y="1341969"/>
            <a:ext cx="705600" cy="705600"/>
          </a:xfrm>
          <a:prstGeom prst="rect">
            <a:avLst/>
          </a:prstGeom>
          <a:noFill/>
          <a:ln>
            <a:noFill/>
          </a:ln>
        </p:spPr>
      </p:pic>
      <p:pic>
        <p:nvPicPr>
          <p:cNvPr id="373" name="Google Shape;373;p3"/>
          <p:cNvPicPr preferRelativeResize="0"/>
          <p:nvPr/>
        </p:nvPicPr>
        <p:blipFill rotWithShape="1">
          <a:blip r:embed="rId4">
            <a:alphaModFix/>
          </a:blip>
          <a:srcRect b="0" l="0" r="0" t="0"/>
          <a:stretch/>
        </p:blipFill>
        <p:spPr>
          <a:xfrm>
            <a:off x="4221723" y="1341969"/>
            <a:ext cx="705600" cy="705600"/>
          </a:xfrm>
          <a:prstGeom prst="rect">
            <a:avLst/>
          </a:prstGeom>
          <a:noFill/>
          <a:ln>
            <a:noFill/>
          </a:ln>
        </p:spPr>
      </p:pic>
      <p:pic>
        <p:nvPicPr>
          <p:cNvPr id="374" name="Google Shape;374;p3"/>
          <p:cNvPicPr preferRelativeResize="0"/>
          <p:nvPr/>
        </p:nvPicPr>
        <p:blipFill rotWithShape="1">
          <a:blip r:embed="rId4">
            <a:alphaModFix/>
          </a:blip>
          <a:srcRect b="0" l="0" r="0" t="0"/>
          <a:stretch/>
        </p:blipFill>
        <p:spPr>
          <a:xfrm>
            <a:off x="1563242" y="1341969"/>
            <a:ext cx="705600" cy="705600"/>
          </a:xfrm>
          <a:prstGeom prst="rect">
            <a:avLst/>
          </a:prstGeom>
          <a:noFill/>
          <a:ln>
            <a:noFill/>
          </a:ln>
        </p:spPr>
      </p:pic>
      <p:grpSp>
        <p:nvGrpSpPr>
          <p:cNvPr id="375" name="Google Shape;375;p3"/>
          <p:cNvGrpSpPr/>
          <p:nvPr/>
        </p:nvGrpSpPr>
        <p:grpSpPr>
          <a:xfrm>
            <a:off x="1740930" y="3268681"/>
            <a:ext cx="350225" cy="350225"/>
            <a:chOff x="7031650" y="1987225"/>
            <a:chExt cx="350225" cy="350225"/>
          </a:xfrm>
        </p:grpSpPr>
        <p:sp>
          <p:nvSpPr>
            <p:cNvPr id="376" name="Google Shape;376;p3"/>
            <p:cNvSpPr/>
            <p:nvPr/>
          </p:nvSpPr>
          <p:spPr>
            <a:xfrm>
              <a:off x="7175950" y="2131500"/>
              <a:ext cx="61650" cy="61675"/>
            </a:xfrm>
            <a:custGeom>
              <a:rect b="b" l="l" r="r" t="t"/>
              <a:pathLst>
                <a:path extrusionOk="0" h="2467" w="2466">
                  <a:moveTo>
                    <a:pt x="1233" y="840"/>
                  </a:moveTo>
                  <a:lnTo>
                    <a:pt x="1390" y="866"/>
                  </a:lnTo>
                  <a:lnTo>
                    <a:pt x="1469" y="892"/>
                  </a:lnTo>
                  <a:lnTo>
                    <a:pt x="1522" y="945"/>
                  </a:lnTo>
                  <a:lnTo>
                    <a:pt x="1574" y="1023"/>
                  </a:lnTo>
                  <a:lnTo>
                    <a:pt x="1600" y="1076"/>
                  </a:lnTo>
                  <a:lnTo>
                    <a:pt x="1653" y="1233"/>
                  </a:lnTo>
                  <a:lnTo>
                    <a:pt x="1600" y="1391"/>
                  </a:lnTo>
                  <a:lnTo>
                    <a:pt x="1574" y="1469"/>
                  </a:lnTo>
                  <a:lnTo>
                    <a:pt x="1522" y="1522"/>
                  </a:lnTo>
                  <a:lnTo>
                    <a:pt x="1469" y="1574"/>
                  </a:lnTo>
                  <a:lnTo>
                    <a:pt x="1390" y="1627"/>
                  </a:lnTo>
                  <a:lnTo>
                    <a:pt x="1233" y="1653"/>
                  </a:lnTo>
                  <a:lnTo>
                    <a:pt x="1076" y="1627"/>
                  </a:lnTo>
                  <a:lnTo>
                    <a:pt x="997" y="1574"/>
                  </a:lnTo>
                  <a:lnTo>
                    <a:pt x="944" y="1522"/>
                  </a:lnTo>
                  <a:lnTo>
                    <a:pt x="892" y="1469"/>
                  </a:lnTo>
                  <a:lnTo>
                    <a:pt x="839" y="1391"/>
                  </a:lnTo>
                  <a:lnTo>
                    <a:pt x="813" y="1233"/>
                  </a:lnTo>
                  <a:lnTo>
                    <a:pt x="839" y="1076"/>
                  </a:lnTo>
                  <a:lnTo>
                    <a:pt x="892" y="1023"/>
                  </a:lnTo>
                  <a:lnTo>
                    <a:pt x="944" y="945"/>
                  </a:lnTo>
                  <a:lnTo>
                    <a:pt x="997" y="892"/>
                  </a:lnTo>
                  <a:lnTo>
                    <a:pt x="1076" y="866"/>
                  </a:lnTo>
                  <a:lnTo>
                    <a:pt x="1233" y="840"/>
                  </a:lnTo>
                  <a:close/>
                  <a:moveTo>
                    <a:pt x="1233" y="0"/>
                  </a:moveTo>
                  <a:lnTo>
                    <a:pt x="997" y="27"/>
                  </a:lnTo>
                  <a:lnTo>
                    <a:pt x="761" y="105"/>
                  </a:lnTo>
                  <a:lnTo>
                    <a:pt x="551" y="210"/>
                  </a:lnTo>
                  <a:lnTo>
                    <a:pt x="367" y="368"/>
                  </a:lnTo>
                  <a:lnTo>
                    <a:pt x="210" y="551"/>
                  </a:lnTo>
                  <a:lnTo>
                    <a:pt x="105" y="761"/>
                  </a:lnTo>
                  <a:lnTo>
                    <a:pt x="26" y="997"/>
                  </a:lnTo>
                  <a:lnTo>
                    <a:pt x="0" y="1233"/>
                  </a:lnTo>
                  <a:lnTo>
                    <a:pt x="26" y="1496"/>
                  </a:lnTo>
                  <a:lnTo>
                    <a:pt x="105" y="1732"/>
                  </a:lnTo>
                  <a:lnTo>
                    <a:pt x="210" y="1942"/>
                  </a:lnTo>
                  <a:lnTo>
                    <a:pt x="367" y="2125"/>
                  </a:lnTo>
                  <a:lnTo>
                    <a:pt x="551" y="2256"/>
                  </a:lnTo>
                  <a:lnTo>
                    <a:pt x="761" y="2388"/>
                  </a:lnTo>
                  <a:lnTo>
                    <a:pt x="997" y="2440"/>
                  </a:lnTo>
                  <a:lnTo>
                    <a:pt x="1233" y="2466"/>
                  </a:lnTo>
                  <a:lnTo>
                    <a:pt x="1469" y="2440"/>
                  </a:lnTo>
                  <a:lnTo>
                    <a:pt x="1705" y="2388"/>
                  </a:lnTo>
                  <a:lnTo>
                    <a:pt x="1915" y="2256"/>
                  </a:lnTo>
                  <a:lnTo>
                    <a:pt x="2099" y="2125"/>
                  </a:lnTo>
                  <a:lnTo>
                    <a:pt x="2256" y="1942"/>
                  </a:lnTo>
                  <a:lnTo>
                    <a:pt x="2361" y="1732"/>
                  </a:lnTo>
                  <a:lnTo>
                    <a:pt x="2440" y="1496"/>
                  </a:lnTo>
                  <a:lnTo>
                    <a:pt x="2466" y="1233"/>
                  </a:lnTo>
                  <a:lnTo>
                    <a:pt x="2440" y="997"/>
                  </a:lnTo>
                  <a:lnTo>
                    <a:pt x="2361" y="761"/>
                  </a:lnTo>
                  <a:lnTo>
                    <a:pt x="2256" y="551"/>
                  </a:lnTo>
                  <a:lnTo>
                    <a:pt x="2099" y="368"/>
                  </a:lnTo>
                  <a:lnTo>
                    <a:pt x="1915" y="210"/>
                  </a:lnTo>
                  <a:lnTo>
                    <a:pt x="1705" y="105"/>
                  </a:lnTo>
                  <a:lnTo>
                    <a:pt x="1469" y="27"/>
                  </a:lnTo>
                  <a:lnTo>
                    <a:pt x="123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
            <p:cNvSpPr/>
            <p:nvPr/>
          </p:nvSpPr>
          <p:spPr>
            <a:xfrm>
              <a:off x="7031650" y="1987225"/>
              <a:ext cx="350225" cy="350225"/>
            </a:xfrm>
            <a:custGeom>
              <a:rect b="b" l="l" r="r" t="t"/>
              <a:pathLst>
                <a:path extrusionOk="0" h="14009" w="14009">
                  <a:moveTo>
                    <a:pt x="7005" y="2492"/>
                  </a:moveTo>
                  <a:lnTo>
                    <a:pt x="7084" y="2519"/>
                  </a:lnTo>
                  <a:lnTo>
                    <a:pt x="7162" y="2545"/>
                  </a:lnTo>
                  <a:lnTo>
                    <a:pt x="7294" y="2624"/>
                  </a:lnTo>
                  <a:lnTo>
                    <a:pt x="7372" y="2755"/>
                  </a:lnTo>
                  <a:lnTo>
                    <a:pt x="7398" y="2833"/>
                  </a:lnTo>
                  <a:lnTo>
                    <a:pt x="7425" y="2912"/>
                  </a:lnTo>
                  <a:lnTo>
                    <a:pt x="7398" y="2991"/>
                  </a:lnTo>
                  <a:lnTo>
                    <a:pt x="7372" y="3069"/>
                  </a:lnTo>
                  <a:lnTo>
                    <a:pt x="7294" y="3201"/>
                  </a:lnTo>
                  <a:lnTo>
                    <a:pt x="7162" y="3279"/>
                  </a:lnTo>
                  <a:lnTo>
                    <a:pt x="7084" y="3306"/>
                  </a:lnTo>
                  <a:lnTo>
                    <a:pt x="7005" y="3332"/>
                  </a:lnTo>
                  <a:lnTo>
                    <a:pt x="6638" y="3332"/>
                  </a:lnTo>
                  <a:lnTo>
                    <a:pt x="6270" y="3384"/>
                  </a:lnTo>
                  <a:lnTo>
                    <a:pt x="5903" y="3489"/>
                  </a:lnTo>
                  <a:lnTo>
                    <a:pt x="5562" y="3620"/>
                  </a:lnTo>
                  <a:lnTo>
                    <a:pt x="5247" y="3778"/>
                  </a:lnTo>
                  <a:lnTo>
                    <a:pt x="4933" y="3961"/>
                  </a:lnTo>
                  <a:lnTo>
                    <a:pt x="4644" y="4171"/>
                  </a:lnTo>
                  <a:lnTo>
                    <a:pt x="4382" y="4407"/>
                  </a:lnTo>
                  <a:lnTo>
                    <a:pt x="4146" y="4670"/>
                  </a:lnTo>
                  <a:lnTo>
                    <a:pt x="3936" y="4958"/>
                  </a:lnTo>
                  <a:lnTo>
                    <a:pt x="3752" y="5247"/>
                  </a:lnTo>
                  <a:lnTo>
                    <a:pt x="3595" y="5588"/>
                  </a:lnTo>
                  <a:lnTo>
                    <a:pt x="3490" y="5929"/>
                  </a:lnTo>
                  <a:lnTo>
                    <a:pt x="3385" y="6270"/>
                  </a:lnTo>
                  <a:lnTo>
                    <a:pt x="3332" y="6637"/>
                  </a:lnTo>
                  <a:lnTo>
                    <a:pt x="3306" y="7004"/>
                  </a:lnTo>
                  <a:lnTo>
                    <a:pt x="3306" y="7109"/>
                  </a:lnTo>
                  <a:lnTo>
                    <a:pt x="3280" y="7162"/>
                  </a:lnTo>
                  <a:lnTo>
                    <a:pt x="3201" y="7293"/>
                  </a:lnTo>
                  <a:lnTo>
                    <a:pt x="3070" y="7398"/>
                  </a:lnTo>
                  <a:lnTo>
                    <a:pt x="2991" y="7424"/>
                  </a:lnTo>
                  <a:lnTo>
                    <a:pt x="2808" y="7424"/>
                  </a:lnTo>
                  <a:lnTo>
                    <a:pt x="2729" y="7398"/>
                  </a:lnTo>
                  <a:lnTo>
                    <a:pt x="2598" y="7293"/>
                  </a:lnTo>
                  <a:lnTo>
                    <a:pt x="2519" y="7162"/>
                  </a:lnTo>
                  <a:lnTo>
                    <a:pt x="2493" y="7109"/>
                  </a:lnTo>
                  <a:lnTo>
                    <a:pt x="2493" y="7004"/>
                  </a:lnTo>
                  <a:lnTo>
                    <a:pt x="2519" y="6558"/>
                  </a:lnTo>
                  <a:lnTo>
                    <a:pt x="2572" y="6112"/>
                  </a:lnTo>
                  <a:lnTo>
                    <a:pt x="2703" y="5666"/>
                  </a:lnTo>
                  <a:lnTo>
                    <a:pt x="2834" y="5247"/>
                  </a:lnTo>
                  <a:lnTo>
                    <a:pt x="3044" y="4853"/>
                  </a:lnTo>
                  <a:lnTo>
                    <a:pt x="3254" y="4486"/>
                  </a:lnTo>
                  <a:lnTo>
                    <a:pt x="3516" y="4145"/>
                  </a:lnTo>
                  <a:lnTo>
                    <a:pt x="3805" y="3830"/>
                  </a:lnTo>
                  <a:lnTo>
                    <a:pt x="4146" y="3542"/>
                  </a:lnTo>
                  <a:lnTo>
                    <a:pt x="4487" y="3279"/>
                  </a:lnTo>
                  <a:lnTo>
                    <a:pt x="4854" y="3043"/>
                  </a:lnTo>
                  <a:lnTo>
                    <a:pt x="5247" y="2860"/>
                  </a:lnTo>
                  <a:lnTo>
                    <a:pt x="5667" y="2702"/>
                  </a:lnTo>
                  <a:lnTo>
                    <a:pt x="6087" y="2597"/>
                  </a:lnTo>
                  <a:lnTo>
                    <a:pt x="6533" y="2519"/>
                  </a:lnTo>
                  <a:lnTo>
                    <a:pt x="7005" y="2492"/>
                  </a:lnTo>
                  <a:close/>
                  <a:moveTo>
                    <a:pt x="7005" y="4958"/>
                  </a:moveTo>
                  <a:lnTo>
                    <a:pt x="7215" y="4984"/>
                  </a:lnTo>
                  <a:lnTo>
                    <a:pt x="7425" y="5011"/>
                  </a:lnTo>
                  <a:lnTo>
                    <a:pt x="7608" y="5063"/>
                  </a:lnTo>
                  <a:lnTo>
                    <a:pt x="7792" y="5116"/>
                  </a:lnTo>
                  <a:lnTo>
                    <a:pt x="7976" y="5221"/>
                  </a:lnTo>
                  <a:lnTo>
                    <a:pt x="8159" y="5325"/>
                  </a:lnTo>
                  <a:lnTo>
                    <a:pt x="8317" y="5430"/>
                  </a:lnTo>
                  <a:lnTo>
                    <a:pt x="8448" y="5562"/>
                  </a:lnTo>
                  <a:lnTo>
                    <a:pt x="8579" y="5719"/>
                  </a:lnTo>
                  <a:lnTo>
                    <a:pt x="8710" y="5876"/>
                  </a:lnTo>
                  <a:lnTo>
                    <a:pt x="8815" y="6034"/>
                  </a:lnTo>
                  <a:lnTo>
                    <a:pt x="8894" y="6217"/>
                  </a:lnTo>
                  <a:lnTo>
                    <a:pt x="8972" y="6401"/>
                  </a:lnTo>
                  <a:lnTo>
                    <a:pt x="9025" y="6611"/>
                  </a:lnTo>
                  <a:lnTo>
                    <a:pt x="9051" y="6794"/>
                  </a:lnTo>
                  <a:lnTo>
                    <a:pt x="9051" y="7004"/>
                  </a:lnTo>
                  <a:lnTo>
                    <a:pt x="9051" y="7214"/>
                  </a:lnTo>
                  <a:lnTo>
                    <a:pt x="9025" y="7424"/>
                  </a:lnTo>
                  <a:lnTo>
                    <a:pt x="8972" y="7634"/>
                  </a:lnTo>
                  <a:lnTo>
                    <a:pt x="8894" y="7817"/>
                  </a:lnTo>
                  <a:lnTo>
                    <a:pt x="8815" y="8001"/>
                  </a:lnTo>
                  <a:lnTo>
                    <a:pt x="8710" y="8159"/>
                  </a:lnTo>
                  <a:lnTo>
                    <a:pt x="8579" y="8316"/>
                  </a:lnTo>
                  <a:lnTo>
                    <a:pt x="8448" y="8473"/>
                  </a:lnTo>
                  <a:lnTo>
                    <a:pt x="8317" y="8604"/>
                  </a:lnTo>
                  <a:lnTo>
                    <a:pt x="8159" y="8709"/>
                  </a:lnTo>
                  <a:lnTo>
                    <a:pt x="7976" y="8814"/>
                  </a:lnTo>
                  <a:lnTo>
                    <a:pt x="7792" y="8893"/>
                  </a:lnTo>
                  <a:lnTo>
                    <a:pt x="7608" y="8972"/>
                  </a:lnTo>
                  <a:lnTo>
                    <a:pt x="7425" y="9024"/>
                  </a:lnTo>
                  <a:lnTo>
                    <a:pt x="7215" y="9050"/>
                  </a:lnTo>
                  <a:lnTo>
                    <a:pt x="7005" y="9077"/>
                  </a:lnTo>
                  <a:lnTo>
                    <a:pt x="6795" y="9050"/>
                  </a:lnTo>
                  <a:lnTo>
                    <a:pt x="6585" y="9024"/>
                  </a:lnTo>
                  <a:lnTo>
                    <a:pt x="6402" y="8972"/>
                  </a:lnTo>
                  <a:lnTo>
                    <a:pt x="6218" y="8893"/>
                  </a:lnTo>
                  <a:lnTo>
                    <a:pt x="6034" y="8814"/>
                  </a:lnTo>
                  <a:lnTo>
                    <a:pt x="5851" y="8709"/>
                  </a:lnTo>
                  <a:lnTo>
                    <a:pt x="5693" y="8604"/>
                  </a:lnTo>
                  <a:lnTo>
                    <a:pt x="5562" y="8473"/>
                  </a:lnTo>
                  <a:lnTo>
                    <a:pt x="5431" y="8316"/>
                  </a:lnTo>
                  <a:lnTo>
                    <a:pt x="5300" y="8159"/>
                  </a:lnTo>
                  <a:lnTo>
                    <a:pt x="5195" y="8001"/>
                  </a:lnTo>
                  <a:lnTo>
                    <a:pt x="5116" y="7817"/>
                  </a:lnTo>
                  <a:lnTo>
                    <a:pt x="5038" y="7634"/>
                  </a:lnTo>
                  <a:lnTo>
                    <a:pt x="4985" y="7424"/>
                  </a:lnTo>
                  <a:lnTo>
                    <a:pt x="4959" y="7214"/>
                  </a:lnTo>
                  <a:lnTo>
                    <a:pt x="4959" y="7004"/>
                  </a:lnTo>
                  <a:lnTo>
                    <a:pt x="4959" y="6794"/>
                  </a:lnTo>
                  <a:lnTo>
                    <a:pt x="4985" y="6611"/>
                  </a:lnTo>
                  <a:lnTo>
                    <a:pt x="5038" y="6401"/>
                  </a:lnTo>
                  <a:lnTo>
                    <a:pt x="5116" y="6217"/>
                  </a:lnTo>
                  <a:lnTo>
                    <a:pt x="5195" y="6034"/>
                  </a:lnTo>
                  <a:lnTo>
                    <a:pt x="5300" y="5876"/>
                  </a:lnTo>
                  <a:lnTo>
                    <a:pt x="5431" y="5719"/>
                  </a:lnTo>
                  <a:lnTo>
                    <a:pt x="5562" y="5562"/>
                  </a:lnTo>
                  <a:lnTo>
                    <a:pt x="5693" y="5430"/>
                  </a:lnTo>
                  <a:lnTo>
                    <a:pt x="5851" y="5325"/>
                  </a:lnTo>
                  <a:lnTo>
                    <a:pt x="6034" y="5221"/>
                  </a:lnTo>
                  <a:lnTo>
                    <a:pt x="6218" y="5116"/>
                  </a:lnTo>
                  <a:lnTo>
                    <a:pt x="6402" y="5063"/>
                  </a:lnTo>
                  <a:lnTo>
                    <a:pt x="6585" y="5011"/>
                  </a:lnTo>
                  <a:lnTo>
                    <a:pt x="6795" y="4984"/>
                  </a:lnTo>
                  <a:lnTo>
                    <a:pt x="7005" y="4958"/>
                  </a:lnTo>
                  <a:close/>
                  <a:moveTo>
                    <a:pt x="11202" y="6611"/>
                  </a:moveTo>
                  <a:lnTo>
                    <a:pt x="11281" y="6637"/>
                  </a:lnTo>
                  <a:lnTo>
                    <a:pt x="11412" y="6716"/>
                  </a:lnTo>
                  <a:lnTo>
                    <a:pt x="11491" y="6847"/>
                  </a:lnTo>
                  <a:lnTo>
                    <a:pt x="11517" y="6926"/>
                  </a:lnTo>
                  <a:lnTo>
                    <a:pt x="11517" y="7004"/>
                  </a:lnTo>
                  <a:lnTo>
                    <a:pt x="11491" y="7476"/>
                  </a:lnTo>
                  <a:lnTo>
                    <a:pt x="11438" y="7922"/>
                  </a:lnTo>
                  <a:lnTo>
                    <a:pt x="11307" y="8368"/>
                  </a:lnTo>
                  <a:lnTo>
                    <a:pt x="11176" y="8762"/>
                  </a:lnTo>
                  <a:lnTo>
                    <a:pt x="10966" y="9155"/>
                  </a:lnTo>
                  <a:lnTo>
                    <a:pt x="10756" y="9549"/>
                  </a:lnTo>
                  <a:lnTo>
                    <a:pt x="10494" y="9890"/>
                  </a:lnTo>
                  <a:lnTo>
                    <a:pt x="10205" y="10205"/>
                  </a:lnTo>
                  <a:lnTo>
                    <a:pt x="9864" y="10493"/>
                  </a:lnTo>
                  <a:lnTo>
                    <a:pt x="9523" y="10756"/>
                  </a:lnTo>
                  <a:lnTo>
                    <a:pt x="9156" y="10992"/>
                  </a:lnTo>
                  <a:lnTo>
                    <a:pt x="8763" y="11175"/>
                  </a:lnTo>
                  <a:lnTo>
                    <a:pt x="8343" y="11333"/>
                  </a:lnTo>
                  <a:lnTo>
                    <a:pt x="7923" y="11438"/>
                  </a:lnTo>
                  <a:lnTo>
                    <a:pt x="7477" y="11516"/>
                  </a:lnTo>
                  <a:lnTo>
                    <a:pt x="6926" y="11516"/>
                  </a:lnTo>
                  <a:lnTo>
                    <a:pt x="6848" y="11490"/>
                  </a:lnTo>
                  <a:lnTo>
                    <a:pt x="6716" y="11411"/>
                  </a:lnTo>
                  <a:lnTo>
                    <a:pt x="6638" y="11280"/>
                  </a:lnTo>
                  <a:lnTo>
                    <a:pt x="6611" y="11201"/>
                  </a:lnTo>
                  <a:lnTo>
                    <a:pt x="6585" y="11123"/>
                  </a:lnTo>
                  <a:lnTo>
                    <a:pt x="6611" y="11044"/>
                  </a:lnTo>
                  <a:lnTo>
                    <a:pt x="6638" y="10965"/>
                  </a:lnTo>
                  <a:lnTo>
                    <a:pt x="6716" y="10834"/>
                  </a:lnTo>
                  <a:lnTo>
                    <a:pt x="6848" y="10729"/>
                  </a:lnTo>
                  <a:lnTo>
                    <a:pt x="6926" y="10729"/>
                  </a:lnTo>
                  <a:lnTo>
                    <a:pt x="7005" y="10703"/>
                  </a:lnTo>
                  <a:lnTo>
                    <a:pt x="7372" y="10677"/>
                  </a:lnTo>
                  <a:lnTo>
                    <a:pt x="7739" y="10624"/>
                  </a:lnTo>
                  <a:lnTo>
                    <a:pt x="8107" y="10546"/>
                  </a:lnTo>
                  <a:lnTo>
                    <a:pt x="8448" y="10414"/>
                  </a:lnTo>
                  <a:lnTo>
                    <a:pt x="8763" y="10257"/>
                  </a:lnTo>
                  <a:lnTo>
                    <a:pt x="9077" y="10073"/>
                  </a:lnTo>
                  <a:lnTo>
                    <a:pt x="9366" y="9864"/>
                  </a:lnTo>
                  <a:lnTo>
                    <a:pt x="9628" y="9628"/>
                  </a:lnTo>
                  <a:lnTo>
                    <a:pt x="9864" y="9365"/>
                  </a:lnTo>
                  <a:lnTo>
                    <a:pt x="10074" y="9077"/>
                  </a:lnTo>
                  <a:lnTo>
                    <a:pt x="10258" y="8762"/>
                  </a:lnTo>
                  <a:lnTo>
                    <a:pt x="10415" y="8447"/>
                  </a:lnTo>
                  <a:lnTo>
                    <a:pt x="10520" y="8106"/>
                  </a:lnTo>
                  <a:lnTo>
                    <a:pt x="10625" y="7765"/>
                  </a:lnTo>
                  <a:lnTo>
                    <a:pt x="10677" y="7398"/>
                  </a:lnTo>
                  <a:lnTo>
                    <a:pt x="10704" y="7004"/>
                  </a:lnTo>
                  <a:lnTo>
                    <a:pt x="10704" y="6926"/>
                  </a:lnTo>
                  <a:lnTo>
                    <a:pt x="10730" y="6847"/>
                  </a:lnTo>
                  <a:lnTo>
                    <a:pt x="10809" y="6716"/>
                  </a:lnTo>
                  <a:lnTo>
                    <a:pt x="10940" y="6637"/>
                  </a:lnTo>
                  <a:lnTo>
                    <a:pt x="11019" y="6611"/>
                  </a:lnTo>
                  <a:close/>
                  <a:moveTo>
                    <a:pt x="7005" y="0"/>
                  </a:moveTo>
                  <a:lnTo>
                    <a:pt x="6638" y="27"/>
                  </a:lnTo>
                  <a:lnTo>
                    <a:pt x="6297" y="53"/>
                  </a:lnTo>
                  <a:lnTo>
                    <a:pt x="5956" y="79"/>
                  </a:lnTo>
                  <a:lnTo>
                    <a:pt x="5588" y="158"/>
                  </a:lnTo>
                  <a:lnTo>
                    <a:pt x="5274" y="236"/>
                  </a:lnTo>
                  <a:lnTo>
                    <a:pt x="4933" y="315"/>
                  </a:lnTo>
                  <a:lnTo>
                    <a:pt x="4592" y="446"/>
                  </a:lnTo>
                  <a:lnTo>
                    <a:pt x="4277" y="551"/>
                  </a:lnTo>
                  <a:lnTo>
                    <a:pt x="3988" y="709"/>
                  </a:lnTo>
                  <a:lnTo>
                    <a:pt x="3673" y="866"/>
                  </a:lnTo>
                  <a:lnTo>
                    <a:pt x="3385" y="1023"/>
                  </a:lnTo>
                  <a:lnTo>
                    <a:pt x="3096" y="1207"/>
                  </a:lnTo>
                  <a:lnTo>
                    <a:pt x="2834" y="1417"/>
                  </a:lnTo>
                  <a:lnTo>
                    <a:pt x="2545" y="1627"/>
                  </a:lnTo>
                  <a:lnTo>
                    <a:pt x="2309" y="1837"/>
                  </a:lnTo>
                  <a:lnTo>
                    <a:pt x="2047" y="2073"/>
                  </a:lnTo>
                  <a:lnTo>
                    <a:pt x="1837" y="2309"/>
                  </a:lnTo>
                  <a:lnTo>
                    <a:pt x="1601" y="2571"/>
                  </a:lnTo>
                  <a:lnTo>
                    <a:pt x="1391" y="2833"/>
                  </a:lnTo>
                  <a:lnTo>
                    <a:pt x="1208" y="3096"/>
                  </a:lnTo>
                  <a:lnTo>
                    <a:pt x="1024" y="3384"/>
                  </a:lnTo>
                  <a:lnTo>
                    <a:pt x="840" y="3673"/>
                  </a:lnTo>
                  <a:lnTo>
                    <a:pt x="683" y="3988"/>
                  </a:lnTo>
                  <a:lnTo>
                    <a:pt x="552" y="4302"/>
                  </a:lnTo>
                  <a:lnTo>
                    <a:pt x="421" y="4617"/>
                  </a:lnTo>
                  <a:lnTo>
                    <a:pt x="316" y="4932"/>
                  </a:lnTo>
                  <a:lnTo>
                    <a:pt x="211" y="5273"/>
                  </a:lnTo>
                  <a:lnTo>
                    <a:pt x="132" y="5614"/>
                  </a:lnTo>
                  <a:lnTo>
                    <a:pt x="80" y="5955"/>
                  </a:lnTo>
                  <a:lnTo>
                    <a:pt x="27" y="6296"/>
                  </a:lnTo>
                  <a:lnTo>
                    <a:pt x="1" y="6663"/>
                  </a:lnTo>
                  <a:lnTo>
                    <a:pt x="1" y="7004"/>
                  </a:lnTo>
                  <a:lnTo>
                    <a:pt x="1" y="7372"/>
                  </a:lnTo>
                  <a:lnTo>
                    <a:pt x="27" y="7739"/>
                  </a:lnTo>
                  <a:lnTo>
                    <a:pt x="80" y="8080"/>
                  </a:lnTo>
                  <a:lnTo>
                    <a:pt x="132" y="8421"/>
                  </a:lnTo>
                  <a:lnTo>
                    <a:pt x="211" y="8762"/>
                  </a:lnTo>
                  <a:lnTo>
                    <a:pt x="316" y="9077"/>
                  </a:lnTo>
                  <a:lnTo>
                    <a:pt x="421" y="9418"/>
                  </a:lnTo>
                  <a:lnTo>
                    <a:pt x="552" y="9732"/>
                  </a:lnTo>
                  <a:lnTo>
                    <a:pt x="683" y="10047"/>
                  </a:lnTo>
                  <a:lnTo>
                    <a:pt x="840" y="10336"/>
                  </a:lnTo>
                  <a:lnTo>
                    <a:pt x="1024" y="10624"/>
                  </a:lnTo>
                  <a:lnTo>
                    <a:pt x="1208" y="10913"/>
                  </a:lnTo>
                  <a:lnTo>
                    <a:pt x="1391" y="11201"/>
                  </a:lnTo>
                  <a:lnTo>
                    <a:pt x="1601" y="11464"/>
                  </a:lnTo>
                  <a:lnTo>
                    <a:pt x="1837" y="11726"/>
                  </a:lnTo>
                  <a:lnTo>
                    <a:pt x="2047" y="11962"/>
                  </a:lnTo>
                  <a:lnTo>
                    <a:pt x="2309" y="12198"/>
                  </a:lnTo>
                  <a:lnTo>
                    <a:pt x="2545" y="12408"/>
                  </a:lnTo>
                  <a:lnTo>
                    <a:pt x="2834" y="12618"/>
                  </a:lnTo>
                  <a:lnTo>
                    <a:pt x="3096" y="12828"/>
                  </a:lnTo>
                  <a:lnTo>
                    <a:pt x="3385" y="13011"/>
                  </a:lnTo>
                  <a:lnTo>
                    <a:pt x="3673" y="13169"/>
                  </a:lnTo>
                  <a:lnTo>
                    <a:pt x="3988" y="13326"/>
                  </a:lnTo>
                  <a:lnTo>
                    <a:pt x="4277" y="13457"/>
                  </a:lnTo>
                  <a:lnTo>
                    <a:pt x="4592" y="13589"/>
                  </a:lnTo>
                  <a:lnTo>
                    <a:pt x="4933" y="13694"/>
                  </a:lnTo>
                  <a:lnTo>
                    <a:pt x="5274" y="13798"/>
                  </a:lnTo>
                  <a:lnTo>
                    <a:pt x="5588" y="13877"/>
                  </a:lnTo>
                  <a:lnTo>
                    <a:pt x="5956" y="13930"/>
                  </a:lnTo>
                  <a:lnTo>
                    <a:pt x="6297" y="13982"/>
                  </a:lnTo>
                  <a:lnTo>
                    <a:pt x="6638" y="14008"/>
                  </a:lnTo>
                  <a:lnTo>
                    <a:pt x="7372" y="14008"/>
                  </a:lnTo>
                  <a:lnTo>
                    <a:pt x="7713" y="13982"/>
                  </a:lnTo>
                  <a:lnTo>
                    <a:pt x="8054" y="13930"/>
                  </a:lnTo>
                  <a:lnTo>
                    <a:pt x="8422" y="13877"/>
                  </a:lnTo>
                  <a:lnTo>
                    <a:pt x="8736" y="13798"/>
                  </a:lnTo>
                  <a:lnTo>
                    <a:pt x="9077" y="13694"/>
                  </a:lnTo>
                  <a:lnTo>
                    <a:pt x="9392" y="13589"/>
                  </a:lnTo>
                  <a:lnTo>
                    <a:pt x="9733" y="13457"/>
                  </a:lnTo>
                  <a:lnTo>
                    <a:pt x="10022" y="13326"/>
                  </a:lnTo>
                  <a:lnTo>
                    <a:pt x="10336" y="13169"/>
                  </a:lnTo>
                  <a:lnTo>
                    <a:pt x="10625" y="13011"/>
                  </a:lnTo>
                  <a:lnTo>
                    <a:pt x="10914" y="12828"/>
                  </a:lnTo>
                  <a:lnTo>
                    <a:pt x="11176" y="12618"/>
                  </a:lnTo>
                  <a:lnTo>
                    <a:pt x="11438" y="12408"/>
                  </a:lnTo>
                  <a:lnTo>
                    <a:pt x="11701" y="12198"/>
                  </a:lnTo>
                  <a:lnTo>
                    <a:pt x="11937" y="11962"/>
                  </a:lnTo>
                  <a:lnTo>
                    <a:pt x="12173" y="11726"/>
                  </a:lnTo>
                  <a:lnTo>
                    <a:pt x="12409" y="11464"/>
                  </a:lnTo>
                  <a:lnTo>
                    <a:pt x="12619" y="11201"/>
                  </a:lnTo>
                  <a:lnTo>
                    <a:pt x="12802" y="10913"/>
                  </a:lnTo>
                  <a:lnTo>
                    <a:pt x="12986" y="10624"/>
                  </a:lnTo>
                  <a:lnTo>
                    <a:pt x="13170" y="10336"/>
                  </a:lnTo>
                  <a:lnTo>
                    <a:pt x="13327" y="10047"/>
                  </a:lnTo>
                  <a:lnTo>
                    <a:pt x="13458" y="9732"/>
                  </a:lnTo>
                  <a:lnTo>
                    <a:pt x="13589" y="9418"/>
                  </a:lnTo>
                  <a:lnTo>
                    <a:pt x="13694" y="9077"/>
                  </a:lnTo>
                  <a:lnTo>
                    <a:pt x="13799" y="8762"/>
                  </a:lnTo>
                  <a:lnTo>
                    <a:pt x="13878" y="8421"/>
                  </a:lnTo>
                  <a:lnTo>
                    <a:pt x="13930" y="8080"/>
                  </a:lnTo>
                  <a:lnTo>
                    <a:pt x="13983" y="7739"/>
                  </a:lnTo>
                  <a:lnTo>
                    <a:pt x="14009" y="7372"/>
                  </a:lnTo>
                  <a:lnTo>
                    <a:pt x="14009" y="7004"/>
                  </a:lnTo>
                  <a:lnTo>
                    <a:pt x="14009" y="6663"/>
                  </a:lnTo>
                  <a:lnTo>
                    <a:pt x="13983" y="6296"/>
                  </a:lnTo>
                  <a:lnTo>
                    <a:pt x="13930" y="5955"/>
                  </a:lnTo>
                  <a:lnTo>
                    <a:pt x="13878" y="5614"/>
                  </a:lnTo>
                  <a:lnTo>
                    <a:pt x="13799" y="5273"/>
                  </a:lnTo>
                  <a:lnTo>
                    <a:pt x="13694" y="4932"/>
                  </a:lnTo>
                  <a:lnTo>
                    <a:pt x="13589" y="4617"/>
                  </a:lnTo>
                  <a:lnTo>
                    <a:pt x="13458" y="4302"/>
                  </a:lnTo>
                  <a:lnTo>
                    <a:pt x="13327" y="3988"/>
                  </a:lnTo>
                  <a:lnTo>
                    <a:pt x="13170" y="3673"/>
                  </a:lnTo>
                  <a:lnTo>
                    <a:pt x="12986" y="3384"/>
                  </a:lnTo>
                  <a:lnTo>
                    <a:pt x="12802" y="3096"/>
                  </a:lnTo>
                  <a:lnTo>
                    <a:pt x="12619" y="2833"/>
                  </a:lnTo>
                  <a:lnTo>
                    <a:pt x="12409" y="2571"/>
                  </a:lnTo>
                  <a:lnTo>
                    <a:pt x="12173" y="2309"/>
                  </a:lnTo>
                  <a:lnTo>
                    <a:pt x="11937" y="2073"/>
                  </a:lnTo>
                  <a:lnTo>
                    <a:pt x="11701" y="1837"/>
                  </a:lnTo>
                  <a:lnTo>
                    <a:pt x="11438" y="1627"/>
                  </a:lnTo>
                  <a:lnTo>
                    <a:pt x="11176" y="1417"/>
                  </a:lnTo>
                  <a:lnTo>
                    <a:pt x="10914" y="1207"/>
                  </a:lnTo>
                  <a:lnTo>
                    <a:pt x="10625" y="1023"/>
                  </a:lnTo>
                  <a:lnTo>
                    <a:pt x="10336" y="866"/>
                  </a:lnTo>
                  <a:lnTo>
                    <a:pt x="10022" y="709"/>
                  </a:lnTo>
                  <a:lnTo>
                    <a:pt x="9733" y="551"/>
                  </a:lnTo>
                  <a:lnTo>
                    <a:pt x="9392" y="446"/>
                  </a:lnTo>
                  <a:lnTo>
                    <a:pt x="9077" y="315"/>
                  </a:lnTo>
                  <a:lnTo>
                    <a:pt x="8736" y="236"/>
                  </a:lnTo>
                  <a:lnTo>
                    <a:pt x="8422" y="158"/>
                  </a:lnTo>
                  <a:lnTo>
                    <a:pt x="8054" y="79"/>
                  </a:lnTo>
                  <a:lnTo>
                    <a:pt x="7713" y="53"/>
                  </a:lnTo>
                  <a:lnTo>
                    <a:pt x="7372" y="27"/>
                  </a:lnTo>
                  <a:lnTo>
                    <a:pt x="700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78" name="Google Shape;378;p3"/>
          <p:cNvGrpSpPr/>
          <p:nvPr/>
        </p:nvGrpSpPr>
        <p:grpSpPr>
          <a:xfrm>
            <a:off x="1740930" y="1519656"/>
            <a:ext cx="350225" cy="350225"/>
            <a:chOff x="238125" y="2657450"/>
            <a:chExt cx="350225" cy="350225"/>
          </a:xfrm>
        </p:grpSpPr>
        <p:sp>
          <p:nvSpPr>
            <p:cNvPr id="379" name="Google Shape;379;p3"/>
            <p:cNvSpPr/>
            <p:nvPr/>
          </p:nvSpPr>
          <p:spPr>
            <a:xfrm>
              <a:off x="259750" y="2843050"/>
              <a:ext cx="307600" cy="62975"/>
            </a:xfrm>
            <a:custGeom>
              <a:rect b="b" l="l" r="r" t="t"/>
              <a:pathLst>
                <a:path extrusionOk="0" h="2519" w="12304">
                  <a:moveTo>
                    <a:pt x="1234" y="0"/>
                  </a:moveTo>
                  <a:lnTo>
                    <a:pt x="971" y="27"/>
                  </a:lnTo>
                  <a:lnTo>
                    <a:pt x="735" y="105"/>
                  </a:lnTo>
                  <a:lnTo>
                    <a:pt x="525" y="210"/>
                  </a:lnTo>
                  <a:lnTo>
                    <a:pt x="368" y="368"/>
                  </a:lnTo>
                  <a:lnTo>
                    <a:pt x="211" y="551"/>
                  </a:lnTo>
                  <a:lnTo>
                    <a:pt x="79" y="761"/>
                  </a:lnTo>
                  <a:lnTo>
                    <a:pt x="27" y="997"/>
                  </a:lnTo>
                  <a:lnTo>
                    <a:pt x="1" y="1233"/>
                  </a:lnTo>
                  <a:lnTo>
                    <a:pt x="27" y="1496"/>
                  </a:lnTo>
                  <a:lnTo>
                    <a:pt x="106" y="1705"/>
                  </a:lnTo>
                  <a:lnTo>
                    <a:pt x="211" y="1915"/>
                  </a:lnTo>
                  <a:lnTo>
                    <a:pt x="368" y="2099"/>
                  </a:lnTo>
                  <a:lnTo>
                    <a:pt x="552" y="2256"/>
                  </a:lnTo>
                  <a:lnTo>
                    <a:pt x="761" y="2361"/>
                  </a:lnTo>
                  <a:lnTo>
                    <a:pt x="998" y="2440"/>
                  </a:lnTo>
                  <a:lnTo>
                    <a:pt x="1234" y="2466"/>
                  </a:lnTo>
                  <a:lnTo>
                    <a:pt x="1470" y="2440"/>
                  </a:lnTo>
                  <a:lnTo>
                    <a:pt x="1706" y="2361"/>
                  </a:lnTo>
                  <a:lnTo>
                    <a:pt x="1942" y="2230"/>
                  </a:lnTo>
                  <a:lnTo>
                    <a:pt x="2125" y="2047"/>
                  </a:lnTo>
                  <a:lnTo>
                    <a:pt x="2204" y="1994"/>
                  </a:lnTo>
                  <a:lnTo>
                    <a:pt x="2362" y="2099"/>
                  </a:lnTo>
                  <a:lnTo>
                    <a:pt x="2519" y="2204"/>
                  </a:lnTo>
                  <a:lnTo>
                    <a:pt x="2703" y="2309"/>
                  </a:lnTo>
                  <a:lnTo>
                    <a:pt x="2886" y="2388"/>
                  </a:lnTo>
                  <a:lnTo>
                    <a:pt x="3096" y="2440"/>
                  </a:lnTo>
                  <a:lnTo>
                    <a:pt x="3280" y="2492"/>
                  </a:lnTo>
                  <a:lnTo>
                    <a:pt x="3490" y="2519"/>
                  </a:lnTo>
                  <a:lnTo>
                    <a:pt x="3883" y="2519"/>
                  </a:lnTo>
                  <a:lnTo>
                    <a:pt x="4093" y="2492"/>
                  </a:lnTo>
                  <a:lnTo>
                    <a:pt x="4303" y="2440"/>
                  </a:lnTo>
                  <a:lnTo>
                    <a:pt x="4486" y="2388"/>
                  </a:lnTo>
                  <a:lnTo>
                    <a:pt x="4670" y="2309"/>
                  </a:lnTo>
                  <a:lnTo>
                    <a:pt x="4854" y="2204"/>
                  </a:lnTo>
                  <a:lnTo>
                    <a:pt x="5011" y="2099"/>
                  </a:lnTo>
                  <a:lnTo>
                    <a:pt x="5168" y="1994"/>
                  </a:lnTo>
                  <a:lnTo>
                    <a:pt x="5378" y="2178"/>
                  </a:lnTo>
                  <a:lnTo>
                    <a:pt x="5614" y="2335"/>
                  </a:lnTo>
                  <a:lnTo>
                    <a:pt x="5719" y="2388"/>
                  </a:lnTo>
                  <a:lnTo>
                    <a:pt x="5877" y="2440"/>
                  </a:lnTo>
                  <a:lnTo>
                    <a:pt x="6008" y="2466"/>
                  </a:lnTo>
                  <a:lnTo>
                    <a:pt x="6296" y="2466"/>
                  </a:lnTo>
                  <a:lnTo>
                    <a:pt x="6428" y="2440"/>
                  </a:lnTo>
                  <a:lnTo>
                    <a:pt x="6585" y="2388"/>
                  </a:lnTo>
                  <a:lnTo>
                    <a:pt x="6690" y="2335"/>
                  </a:lnTo>
                  <a:lnTo>
                    <a:pt x="6926" y="2178"/>
                  </a:lnTo>
                  <a:lnTo>
                    <a:pt x="7110" y="1994"/>
                  </a:lnTo>
                  <a:lnTo>
                    <a:pt x="7293" y="2099"/>
                  </a:lnTo>
                  <a:lnTo>
                    <a:pt x="7451" y="2204"/>
                  </a:lnTo>
                  <a:lnTo>
                    <a:pt x="7634" y="2309"/>
                  </a:lnTo>
                  <a:lnTo>
                    <a:pt x="7818" y="2388"/>
                  </a:lnTo>
                  <a:lnTo>
                    <a:pt x="8002" y="2440"/>
                  </a:lnTo>
                  <a:lnTo>
                    <a:pt x="8211" y="2492"/>
                  </a:lnTo>
                  <a:lnTo>
                    <a:pt x="8395" y="2519"/>
                  </a:lnTo>
                  <a:lnTo>
                    <a:pt x="8815" y="2519"/>
                  </a:lnTo>
                  <a:lnTo>
                    <a:pt x="9025" y="2492"/>
                  </a:lnTo>
                  <a:lnTo>
                    <a:pt x="9208" y="2440"/>
                  </a:lnTo>
                  <a:lnTo>
                    <a:pt x="9418" y="2388"/>
                  </a:lnTo>
                  <a:lnTo>
                    <a:pt x="9602" y="2309"/>
                  </a:lnTo>
                  <a:lnTo>
                    <a:pt x="9785" y="2204"/>
                  </a:lnTo>
                  <a:lnTo>
                    <a:pt x="9943" y="2099"/>
                  </a:lnTo>
                  <a:lnTo>
                    <a:pt x="10100" y="1994"/>
                  </a:lnTo>
                  <a:lnTo>
                    <a:pt x="10284" y="2178"/>
                  </a:lnTo>
                  <a:lnTo>
                    <a:pt x="10520" y="2335"/>
                  </a:lnTo>
                  <a:lnTo>
                    <a:pt x="10651" y="2388"/>
                  </a:lnTo>
                  <a:lnTo>
                    <a:pt x="10782" y="2440"/>
                  </a:lnTo>
                  <a:lnTo>
                    <a:pt x="10940" y="2466"/>
                  </a:lnTo>
                  <a:lnTo>
                    <a:pt x="11071" y="2466"/>
                  </a:lnTo>
                  <a:lnTo>
                    <a:pt x="11333" y="2440"/>
                  </a:lnTo>
                  <a:lnTo>
                    <a:pt x="11543" y="2361"/>
                  </a:lnTo>
                  <a:lnTo>
                    <a:pt x="11753" y="2256"/>
                  </a:lnTo>
                  <a:lnTo>
                    <a:pt x="11936" y="2099"/>
                  </a:lnTo>
                  <a:lnTo>
                    <a:pt x="12094" y="1915"/>
                  </a:lnTo>
                  <a:lnTo>
                    <a:pt x="12199" y="1705"/>
                  </a:lnTo>
                  <a:lnTo>
                    <a:pt x="12277" y="1469"/>
                  </a:lnTo>
                  <a:lnTo>
                    <a:pt x="12304" y="1233"/>
                  </a:lnTo>
                  <a:lnTo>
                    <a:pt x="12277" y="997"/>
                  </a:lnTo>
                  <a:lnTo>
                    <a:pt x="12199" y="761"/>
                  </a:lnTo>
                  <a:lnTo>
                    <a:pt x="12094" y="551"/>
                  </a:lnTo>
                  <a:lnTo>
                    <a:pt x="11936" y="368"/>
                  </a:lnTo>
                  <a:lnTo>
                    <a:pt x="11753" y="210"/>
                  </a:lnTo>
                  <a:lnTo>
                    <a:pt x="11543" y="105"/>
                  </a:lnTo>
                  <a:lnTo>
                    <a:pt x="11333" y="27"/>
                  </a:lnTo>
                  <a:lnTo>
                    <a:pt x="11071" y="0"/>
                  </a:lnTo>
                  <a:lnTo>
                    <a:pt x="10861" y="27"/>
                  </a:lnTo>
                  <a:lnTo>
                    <a:pt x="10625" y="79"/>
                  </a:lnTo>
                  <a:lnTo>
                    <a:pt x="10441" y="184"/>
                  </a:lnTo>
                  <a:lnTo>
                    <a:pt x="10258" y="315"/>
                  </a:lnTo>
                  <a:lnTo>
                    <a:pt x="10126" y="473"/>
                  </a:lnTo>
                  <a:lnTo>
                    <a:pt x="9995" y="656"/>
                  </a:lnTo>
                  <a:lnTo>
                    <a:pt x="9917" y="840"/>
                  </a:lnTo>
                  <a:lnTo>
                    <a:pt x="9864" y="1076"/>
                  </a:lnTo>
                  <a:lnTo>
                    <a:pt x="9733" y="1207"/>
                  </a:lnTo>
                  <a:lnTo>
                    <a:pt x="9602" y="1338"/>
                  </a:lnTo>
                  <a:lnTo>
                    <a:pt x="9471" y="1443"/>
                  </a:lnTo>
                  <a:lnTo>
                    <a:pt x="9313" y="1548"/>
                  </a:lnTo>
                  <a:lnTo>
                    <a:pt x="9156" y="1601"/>
                  </a:lnTo>
                  <a:lnTo>
                    <a:pt x="8972" y="1653"/>
                  </a:lnTo>
                  <a:lnTo>
                    <a:pt x="8789" y="1679"/>
                  </a:lnTo>
                  <a:lnTo>
                    <a:pt x="8605" y="1705"/>
                  </a:lnTo>
                  <a:lnTo>
                    <a:pt x="8421" y="1679"/>
                  </a:lnTo>
                  <a:lnTo>
                    <a:pt x="8238" y="1653"/>
                  </a:lnTo>
                  <a:lnTo>
                    <a:pt x="8080" y="1601"/>
                  </a:lnTo>
                  <a:lnTo>
                    <a:pt x="7923" y="1548"/>
                  </a:lnTo>
                  <a:lnTo>
                    <a:pt x="7765" y="1443"/>
                  </a:lnTo>
                  <a:lnTo>
                    <a:pt x="7608" y="1338"/>
                  </a:lnTo>
                  <a:lnTo>
                    <a:pt x="7477" y="1207"/>
                  </a:lnTo>
                  <a:lnTo>
                    <a:pt x="7372" y="1076"/>
                  </a:lnTo>
                  <a:lnTo>
                    <a:pt x="7320" y="840"/>
                  </a:lnTo>
                  <a:lnTo>
                    <a:pt x="7241" y="656"/>
                  </a:lnTo>
                  <a:lnTo>
                    <a:pt x="7110" y="473"/>
                  </a:lnTo>
                  <a:lnTo>
                    <a:pt x="6952" y="315"/>
                  </a:lnTo>
                  <a:lnTo>
                    <a:pt x="6795" y="184"/>
                  </a:lnTo>
                  <a:lnTo>
                    <a:pt x="6585" y="79"/>
                  </a:lnTo>
                  <a:lnTo>
                    <a:pt x="6375" y="27"/>
                  </a:lnTo>
                  <a:lnTo>
                    <a:pt x="6139" y="0"/>
                  </a:lnTo>
                  <a:lnTo>
                    <a:pt x="5929" y="27"/>
                  </a:lnTo>
                  <a:lnTo>
                    <a:pt x="5719" y="79"/>
                  </a:lnTo>
                  <a:lnTo>
                    <a:pt x="5509" y="184"/>
                  </a:lnTo>
                  <a:lnTo>
                    <a:pt x="5352" y="315"/>
                  </a:lnTo>
                  <a:lnTo>
                    <a:pt x="5195" y="473"/>
                  </a:lnTo>
                  <a:lnTo>
                    <a:pt x="5064" y="656"/>
                  </a:lnTo>
                  <a:lnTo>
                    <a:pt x="4985" y="840"/>
                  </a:lnTo>
                  <a:lnTo>
                    <a:pt x="4932" y="1076"/>
                  </a:lnTo>
                  <a:lnTo>
                    <a:pt x="4827" y="1207"/>
                  </a:lnTo>
                  <a:lnTo>
                    <a:pt x="4696" y="1338"/>
                  </a:lnTo>
                  <a:lnTo>
                    <a:pt x="4539" y="1443"/>
                  </a:lnTo>
                  <a:lnTo>
                    <a:pt x="4381" y="1548"/>
                  </a:lnTo>
                  <a:lnTo>
                    <a:pt x="4224" y="1601"/>
                  </a:lnTo>
                  <a:lnTo>
                    <a:pt x="4067" y="1653"/>
                  </a:lnTo>
                  <a:lnTo>
                    <a:pt x="3883" y="1679"/>
                  </a:lnTo>
                  <a:lnTo>
                    <a:pt x="3699" y="1705"/>
                  </a:lnTo>
                  <a:lnTo>
                    <a:pt x="3490" y="1679"/>
                  </a:lnTo>
                  <a:lnTo>
                    <a:pt x="3332" y="1653"/>
                  </a:lnTo>
                  <a:lnTo>
                    <a:pt x="3149" y="1601"/>
                  </a:lnTo>
                  <a:lnTo>
                    <a:pt x="2991" y="1548"/>
                  </a:lnTo>
                  <a:lnTo>
                    <a:pt x="2834" y="1443"/>
                  </a:lnTo>
                  <a:lnTo>
                    <a:pt x="2703" y="1338"/>
                  </a:lnTo>
                  <a:lnTo>
                    <a:pt x="2571" y="1207"/>
                  </a:lnTo>
                  <a:lnTo>
                    <a:pt x="2440" y="1076"/>
                  </a:lnTo>
                  <a:lnTo>
                    <a:pt x="2388" y="840"/>
                  </a:lnTo>
                  <a:lnTo>
                    <a:pt x="2309" y="656"/>
                  </a:lnTo>
                  <a:lnTo>
                    <a:pt x="2178" y="473"/>
                  </a:lnTo>
                  <a:lnTo>
                    <a:pt x="2047" y="315"/>
                  </a:lnTo>
                  <a:lnTo>
                    <a:pt x="1863" y="184"/>
                  </a:lnTo>
                  <a:lnTo>
                    <a:pt x="1653" y="79"/>
                  </a:lnTo>
                  <a:lnTo>
                    <a:pt x="1443" y="27"/>
                  </a:lnTo>
                  <a:lnTo>
                    <a:pt x="123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
            <p:cNvSpPr/>
            <p:nvPr/>
          </p:nvSpPr>
          <p:spPr>
            <a:xfrm>
              <a:off x="238125" y="2914525"/>
              <a:ext cx="103625" cy="93150"/>
            </a:xfrm>
            <a:custGeom>
              <a:rect b="b" l="l" r="r" t="t"/>
              <a:pathLst>
                <a:path extrusionOk="0" h="3726" w="4145">
                  <a:moveTo>
                    <a:pt x="866" y="1"/>
                  </a:moveTo>
                  <a:lnTo>
                    <a:pt x="866" y="27"/>
                  </a:lnTo>
                  <a:lnTo>
                    <a:pt x="866" y="2912"/>
                  </a:lnTo>
                  <a:lnTo>
                    <a:pt x="420" y="2912"/>
                  </a:lnTo>
                  <a:lnTo>
                    <a:pt x="341" y="2939"/>
                  </a:lnTo>
                  <a:lnTo>
                    <a:pt x="262" y="2939"/>
                  </a:lnTo>
                  <a:lnTo>
                    <a:pt x="131" y="3044"/>
                  </a:lnTo>
                  <a:lnTo>
                    <a:pt x="52" y="3175"/>
                  </a:lnTo>
                  <a:lnTo>
                    <a:pt x="26" y="3254"/>
                  </a:lnTo>
                  <a:lnTo>
                    <a:pt x="0" y="3332"/>
                  </a:lnTo>
                  <a:lnTo>
                    <a:pt x="26" y="3411"/>
                  </a:lnTo>
                  <a:lnTo>
                    <a:pt x="52" y="3490"/>
                  </a:lnTo>
                  <a:lnTo>
                    <a:pt x="131" y="3621"/>
                  </a:lnTo>
                  <a:lnTo>
                    <a:pt x="262" y="3699"/>
                  </a:lnTo>
                  <a:lnTo>
                    <a:pt x="341" y="3726"/>
                  </a:lnTo>
                  <a:lnTo>
                    <a:pt x="3804" y="3726"/>
                  </a:lnTo>
                  <a:lnTo>
                    <a:pt x="3882" y="3699"/>
                  </a:lnTo>
                  <a:lnTo>
                    <a:pt x="4014" y="3621"/>
                  </a:lnTo>
                  <a:lnTo>
                    <a:pt x="4118" y="3490"/>
                  </a:lnTo>
                  <a:lnTo>
                    <a:pt x="4145" y="3411"/>
                  </a:lnTo>
                  <a:lnTo>
                    <a:pt x="4145" y="3332"/>
                  </a:lnTo>
                  <a:lnTo>
                    <a:pt x="4145" y="3254"/>
                  </a:lnTo>
                  <a:lnTo>
                    <a:pt x="4118" y="3175"/>
                  </a:lnTo>
                  <a:lnTo>
                    <a:pt x="4014" y="3044"/>
                  </a:lnTo>
                  <a:lnTo>
                    <a:pt x="3882" y="2939"/>
                  </a:lnTo>
                  <a:lnTo>
                    <a:pt x="3804" y="2939"/>
                  </a:lnTo>
                  <a:lnTo>
                    <a:pt x="3725" y="2912"/>
                  </a:lnTo>
                  <a:lnTo>
                    <a:pt x="3332" y="2912"/>
                  </a:lnTo>
                  <a:lnTo>
                    <a:pt x="3332" y="27"/>
                  </a:lnTo>
                  <a:lnTo>
                    <a:pt x="3332" y="1"/>
                  </a:lnTo>
                  <a:lnTo>
                    <a:pt x="3043" y="184"/>
                  </a:lnTo>
                  <a:lnTo>
                    <a:pt x="2754" y="315"/>
                  </a:lnTo>
                  <a:lnTo>
                    <a:pt x="2440" y="394"/>
                  </a:lnTo>
                  <a:lnTo>
                    <a:pt x="2099" y="420"/>
                  </a:lnTo>
                  <a:lnTo>
                    <a:pt x="1758" y="394"/>
                  </a:lnTo>
                  <a:lnTo>
                    <a:pt x="1443" y="315"/>
                  </a:lnTo>
                  <a:lnTo>
                    <a:pt x="1128" y="184"/>
                  </a:lnTo>
                  <a:lnTo>
                    <a:pt x="86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
            <p:cNvSpPr/>
            <p:nvPr/>
          </p:nvSpPr>
          <p:spPr>
            <a:xfrm>
              <a:off x="362050" y="2914525"/>
              <a:ext cx="103000" cy="93150"/>
            </a:xfrm>
            <a:custGeom>
              <a:rect b="b" l="l" r="r" t="t"/>
              <a:pathLst>
                <a:path extrusionOk="0" h="3726" w="4120">
                  <a:moveTo>
                    <a:pt x="840" y="1"/>
                  </a:moveTo>
                  <a:lnTo>
                    <a:pt x="840" y="27"/>
                  </a:lnTo>
                  <a:lnTo>
                    <a:pt x="840" y="2912"/>
                  </a:lnTo>
                  <a:lnTo>
                    <a:pt x="421" y="2912"/>
                  </a:lnTo>
                  <a:lnTo>
                    <a:pt x="342" y="2939"/>
                  </a:lnTo>
                  <a:lnTo>
                    <a:pt x="263" y="2939"/>
                  </a:lnTo>
                  <a:lnTo>
                    <a:pt x="132" y="3044"/>
                  </a:lnTo>
                  <a:lnTo>
                    <a:pt x="27" y="3175"/>
                  </a:lnTo>
                  <a:lnTo>
                    <a:pt x="27" y="3254"/>
                  </a:lnTo>
                  <a:lnTo>
                    <a:pt x="1" y="3332"/>
                  </a:lnTo>
                  <a:lnTo>
                    <a:pt x="27" y="3411"/>
                  </a:lnTo>
                  <a:lnTo>
                    <a:pt x="27" y="3490"/>
                  </a:lnTo>
                  <a:lnTo>
                    <a:pt x="132" y="3621"/>
                  </a:lnTo>
                  <a:lnTo>
                    <a:pt x="263" y="3699"/>
                  </a:lnTo>
                  <a:lnTo>
                    <a:pt x="342" y="3726"/>
                  </a:lnTo>
                  <a:lnTo>
                    <a:pt x="3778" y="3726"/>
                  </a:lnTo>
                  <a:lnTo>
                    <a:pt x="3857" y="3699"/>
                  </a:lnTo>
                  <a:lnTo>
                    <a:pt x="3988" y="3621"/>
                  </a:lnTo>
                  <a:lnTo>
                    <a:pt x="4067" y="3490"/>
                  </a:lnTo>
                  <a:lnTo>
                    <a:pt x="4093" y="3411"/>
                  </a:lnTo>
                  <a:lnTo>
                    <a:pt x="4119" y="3332"/>
                  </a:lnTo>
                  <a:lnTo>
                    <a:pt x="4093" y="3254"/>
                  </a:lnTo>
                  <a:lnTo>
                    <a:pt x="4067" y="3175"/>
                  </a:lnTo>
                  <a:lnTo>
                    <a:pt x="3988" y="3044"/>
                  </a:lnTo>
                  <a:lnTo>
                    <a:pt x="3857" y="2939"/>
                  </a:lnTo>
                  <a:lnTo>
                    <a:pt x="3778" y="2939"/>
                  </a:lnTo>
                  <a:lnTo>
                    <a:pt x="3700" y="2912"/>
                  </a:lnTo>
                  <a:lnTo>
                    <a:pt x="3280" y="2912"/>
                  </a:lnTo>
                  <a:lnTo>
                    <a:pt x="3280" y="27"/>
                  </a:lnTo>
                  <a:lnTo>
                    <a:pt x="3280" y="1"/>
                  </a:lnTo>
                  <a:lnTo>
                    <a:pt x="3018" y="184"/>
                  </a:lnTo>
                  <a:lnTo>
                    <a:pt x="2729" y="315"/>
                  </a:lnTo>
                  <a:lnTo>
                    <a:pt x="2388" y="394"/>
                  </a:lnTo>
                  <a:lnTo>
                    <a:pt x="2047" y="420"/>
                  </a:lnTo>
                  <a:lnTo>
                    <a:pt x="1732" y="394"/>
                  </a:lnTo>
                  <a:lnTo>
                    <a:pt x="1391" y="315"/>
                  </a:lnTo>
                  <a:lnTo>
                    <a:pt x="1103" y="184"/>
                  </a:lnTo>
                  <a:lnTo>
                    <a:pt x="84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
            <p:cNvSpPr/>
            <p:nvPr/>
          </p:nvSpPr>
          <p:spPr>
            <a:xfrm>
              <a:off x="485350" y="2914525"/>
              <a:ext cx="103000" cy="93150"/>
            </a:xfrm>
            <a:custGeom>
              <a:rect b="b" l="l" r="r" t="t"/>
              <a:pathLst>
                <a:path extrusionOk="0" h="3726" w="4120">
                  <a:moveTo>
                    <a:pt x="814" y="1"/>
                  </a:moveTo>
                  <a:lnTo>
                    <a:pt x="814" y="27"/>
                  </a:lnTo>
                  <a:lnTo>
                    <a:pt x="814" y="2912"/>
                  </a:lnTo>
                  <a:lnTo>
                    <a:pt x="420" y="2912"/>
                  </a:lnTo>
                  <a:lnTo>
                    <a:pt x="315" y="2939"/>
                  </a:lnTo>
                  <a:lnTo>
                    <a:pt x="263" y="2939"/>
                  </a:lnTo>
                  <a:lnTo>
                    <a:pt x="132" y="3044"/>
                  </a:lnTo>
                  <a:lnTo>
                    <a:pt x="27" y="3175"/>
                  </a:lnTo>
                  <a:lnTo>
                    <a:pt x="1" y="3254"/>
                  </a:lnTo>
                  <a:lnTo>
                    <a:pt x="1" y="3332"/>
                  </a:lnTo>
                  <a:lnTo>
                    <a:pt x="1" y="3411"/>
                  </a:lnTo>
                  <a:lnTo>
                    <a:pt x="27" y="3490"/>
                  </a:lnTo>
                  <a:lnTo>
                    <a:pt x="132" y="3621"/>
                  </a:lnTo>
                  <a:lnTo>
                    <a:pt x="263" y="3699"/>
                  </a:lnTo>
                  <a:lnTo>
                    <a:pt x="315" y="3726"/>
                  </a:lnTo>
                  <a:lnTo>
                    <a:pt x="3804" y="3726"/>
                  </a:lnTo>
                  <a:lnTo>
                    <a:pt x="3883" y="3699"/>
                  </a:lnTo>
                  <a:lnTo>
                    <a:pt x="4014" y="3621"/>
                  </a:lnTo>
                  <a:lnTo>
                    <a:pt x="4093" y="3490"/>
                  </a:lnTo>
                  <a:lnTo>
                    <a:pt x="4119" y="3411"/>
                  </a:lnTo>
                  <a:lnTo>
                    <a:pt x="4119" y="3332"/>
                  </a:lnTo>
                  <a:lnTo>
                    <a:pt x="4119" y="3254"/>
                  </a:lnTo>
                  <a:lnTo>
                    <a:pt x="4093" y="3175"/>
                  </a:lnTo>
                  <a:lnTo>
                    <a:pt x="4014" y="3044"/>
                  </a:lnTo>
                  <a:lnTo>
                    <a:pt x="3883" y="2939"/>
                  </a:lnTo>
                  <a:lnTo>
                    <a:pt x="3804" y="2939"/>
                  </a:lnTo>
                  <a:lnTo>
                    <a:pt x="3726" y="2912"/>
                  </a:lnTo>
                  <a:lnTo>
                    <a:pt x="3280" y="2912"/>
                  </a:lnTo>
                  <a:lnTo>
                    <a:pt x="3280" y="27"/>
                  </a:lnTo>
                  <a:lnTo>
                    <a:pt x="3280" y="1"/>
                  </a:lnTo>
                  <a:lnTo>
                    <a:pt x="3017" y="184"/>
                  </a:lnTo>
                  <a:lnTo>
                    <a:pt x="2703" y="315"/>
                  </a:lnTo>
                  <a:lnTo>
                    <a:pt x="2388" y="394"/>
                  </a:lnTo>
                  <a:lnTo>
                    <a:pt x="2047" y="420"/>
                  </a:lnTo>
                  <a:lnTo>
                    <a:pt x="1706" y="394"/>
                  </a:lnTo>
                  <a:lnTo>
                    <a:pt x="1391" y="315"/>
                  </a:lnTo>
                  <a:lnTo>
                    <a:pt x="1102" y="184"/>
                  </a:lnTo>
                  <a:lnTo>
                    <a:pt x="81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
            <p:cNvSpPr/>
            <p:nvPr/>
          </p:nvSpPr>
          <p:spPr>
            <a:xfrm>
              <a:off x="238125" y="2657450"/>
              <a:ext cx="164625" cy="103000"/>
            </a:xfrm>
            <a:custGeom>
              <a:rect b="b" l="l" r="r" t="t"/>
              <a:pathLst>
                <a:path extrusionOk="0" h="4120" w="6585">
                  <a:moveTo>
                    <a:pt x="1233" y="1"/>
                  </a:moveTo>
                  <a:lnTo>
                    <a:pt x="997" y="27"/>
                  </a:lnTo>
                  <a:lnTo>
                    <a:pt x="761" y="106"/>
                  </a:lnTo>
                  <a:lnTo>
                    <a:pt x="551" y="211"/>
                  </a:lnTo>
                  <a:lnTo>
                    <a:pt x="367" y="368"/>
                  </a:lnTo>
                  <a:lnTo>
                    <a:pt x="210" y="552"/>
                  </a:lnTo>
                  <a:lnTo>
                    <a:pt x="105" y="761"/>
                  </a:lnTo>
                  <a:lnTo>
                    <a:pt x="26" y="997"/>
                  </a:lnTo>
                  <a:lnTo>
                    <a:pt x="0" y="1234"/>
                  </a:lnTo>
                  <a:lnTo>
                    <a:pt x="0" y="4119"/>
                  </a:lnTo>
                  <a:lnTo>
                    <a:pt x="6584" y="4119"/>
                  </a:lnTo>
                  <a:lnTo>
                    <a:pt x="6584" y="1234"/>
                  </a:lnTo>
                  <a:lnTo>
                    <a:pt x="6558" y="997"/>
                  </a:lnTo>
                  <a:lnTo>
                    <a:pt x="6479" y="761"/>
                  </a:lnTo>
                  <a:lnTo>
                    <a:pt x="6374" y="552"/>
                  </a:lnTo>
                  <a:lnTo>
                    <a:pt x="6217" y="368"/>
                  </a:lnTo>
                  <a:lnTo>
                    <a:pt x="6033" y="211"/>
                  </a:lnTo>
                  <a:lnTo>
                    <a:pt x="5824" y="106"/>
                  </a:lnTo>
                  <a:lnTo>
                    <a:pt x="5588" y="27"/>
                  </a:lnTo>
                  <a:lnTo>
                    <a:pt x="53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
            <p:cNvSpPr/>
            <p:nvPr/>
          </p:nvSpPr>
          <p:spPr>
            <a:xfrm>
              <a:off x="238125" y="2780750"/>
              <a:ext cx="164625" cy="41325"/>
            </a:xfrm>
            <a:custGeom>
              <a:rect b="b" l="l" r="r" t="t"/>
              <a:pathLst>
                <a:path extrusionOk="0" h="1653" w="6585">
                  <a:moveTo>
                    <a:pt x="0" y="0"/>
                  </a:moveTo>
                  <a:lnTo>
                    <a:pt x="0" y="420"/>
                  </a:lnTo>
                  <a:lnTo>
                    <a:pt x="26" y="656"/>
                  </a:lnTo>
                  <a:lnTo>
                    <a:pt x="105" y="892"/>
                  </a:lnTo>
                  <a:lnTo>
                    <a:pt x="210" y="1102"/>
                  </a:lnTo>
                  <a:lnTo>
                    <a:pt x="367" y="1286"/>
                  </a:lnTo>
                  <a:lnTo>
                    <a:pt x="551" y="1443"/>
                  </a:lnTo>
                  <a:lnTo>
                    <a:pt x="761" y="1548"/>
                  </a:lnTo>
                  <a:lnTo>
                    <a:pt x="997" y="1627"/>
                  </a:lnTo>
                  <a:lnTo>
                    <a:pt x="1233" y="1653"/>
                  </a:lnTo>
                  <a:lnTo>
                    <a:pt x="5351" y="1653"/>
                  </a:lnTo>
                  <a:lnTo>
                    <a:pt x="5588" y="1627"/>
                  </a:lnTo>
                  <a:lnTo>
                    <a:pt x="5824" y="1548"/>
                  </a:lnTo>
                  <a:lnTo>
                    <a:pt x="6033" y="1443"/>
                  </a:lnTo>
                  <a:lnTo>
                    <a:pt x="6217" y="1286"/>
                  </a:lnTo>
                  <a:lnTo>
                    <a:pt x="6374" y="1102"/>
                  </a:lnTo>
                  <a:lnTo>
                    <a:pt x="6479" y="892"/>
                  </a:lnTo>
                  <a:lnTo>
                    <a:pt x="6558" y="656"/>
                  </a:lnTo>
                  <a:lnTo>
                    <a:pt x="6584" y="420"/>
                  </a:lnTo>
                  <a:lnTo>
                    <a:pt x="658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
            <p:cNvSpPr/>
            <p:nvPr/>
          </p:nvSpPr>
          <p:spPr>
            <a:xfrm>
              <a:off x="424375" y="2657450"/>
              <a:ext cx="163975" cy="103000"/>
            </a:xfrm>
            <a:custGeom>
              <a:rect b="b" l="l" r="r" t="t"/>
              <a:pathLst>
                <a:path extrusionOk="0" h="4120" w="6559">
                  <a:moveTo>
                    <a:pt x="1233" y="1"/>
                  </a:moveTo>
                  <a:lnTo>
                    <a:pt x="997" y="27"/>
                  </a:lnTo>
                  <a:lnTo>
                    <a:pt x="761" y="106"/>
                  </a:lnTo>
                  <a:lnTo>
                    <a:pt x="551" y="211"/>
                  </a:lnTo>
                  <a:lnTo>
                    <a:pt x="367" y="368"/>
                  </a:lnTo>
                  <a:lnTo>
                    <a:pt x="210" y="552"/>
                  </a:lnTo>
                  <a:lnTo>
                    <a:pt x="105" y="761"/>
                  </a:lnTo>
                  <a:lnTo>
                    <a:pt x="26" y="997"/>
                  </a:lnTo>
                  <a:lnTo>
                    <a:pt x="0" y="1234"/>
                  </a:lnTo>
                  <a:lnTo>
                    <a:pt x="0" y="4119"/>
                  </a:lnTo>
                  <a:lnTo>
                    <a:pt x="6558" y="4119"/>
                  </a:lnTo>
                  <a:lnTo>
                    <a:pt x="6558" y="1234"/>
                  </a:lnTo>
                  <a:lnTo>
                    <a:pt x="6558" y="997"/>
                  </a:lnTo>
                  <a:lnTo>
                    <a:pt x="6479" y="761"/>
                  </a:lnTo>
                  <a:lnTo>
                    <a:pt x="6348" y="552"/>
                  </a:lnTo>
                  <a:lnTo>
                    <a:pt x="6217" y="368"/>
                  </a:lnTo>
                  <a:lnTo>
                    <a:pt x="6033" y="211"/>
                  </a:lnTo>
                  <a:lnTo>
                    <a:pt x="5824" y="106"/>
                  </a:lnTo>
                  <a:lnTo>
                    <a:pt x="5588" y="27"/>
                  </a:lnTo>
                  <a:lnTo>
                    <a:pt x="535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
            <p:cNvSpPr/>
            <p:nvPr/>
          </p:nvSpPr>
          <p:spPr>
            <a:xfrm>
              <a:off x="424375" y="2780750"/>
              <a:ext cx="163975" cy="41325"/>
            </a:xfrm>
            <a:custGeom>
              <a:rect b="b" l="l" r="r" t="t"/>
              <a:pathLst>
                <a:path extrusionOk="0" h="1653" w="6559">
                  <a:moveTo>
                    <a:pt x="0" y="0"/>
                  </a:moveTo>
                  <a:lnTo>
                    <a:pt x="0" y="420"/>
                  </a:lnTo>
                  <a:lnTo>
                    <a:pt x="26" y="656"/>
                  </a:lnTo>
                  <a:lnTo>
                    <a:pt x="105" y="892"/>
                  </a:lnTo>
                  <a:lnTo>
                    <a:pt x="210" y="1102"/>
                  </a:lnTo>
                  <a:lnTo>
                    <a:pt x="367" y="1286"/>
                  </a:lnTo>
                  <a:lnTo>
                    <a:pt x="551" y="1443"/>
                  </a:lnTo>
                  <a:lnTo>
                    <a:pt x="761" y="1548"/>
                  </a:lnTo>
                  <a:lnTo>
                    <a:pt x="997" y="1627"/>
                  </a:lnTo>
                  <a:lnTo>
                    <a:pt x="1233" y="1653"/>
                  </a:lnTo>
                  <a:lnTo>
                    <a:pt x="5351" y="1653"/>
                  </a:lnTo>
                  <a:lnTo>
                    <a:pt x="5588" y="1627"/>
                  </a:lnTo>
                  <a:lnTo>
                    <a:pt x="5824" y="1548"/>
                  </a:lnTo>
                  <a:lnTo>
                    <a:pt x="6033" y="1443"/>
                  </a:lnTo>
                  <a:lnTo>
                    <a:pt x="6217" y="1286"/>
                  </a:lnTo>
                  <a:lnTo>
                    <a:pt x="6348" y="1102"/>
                  </a:lnTo>
                  <a:lnTo>
                    <a:pt x="6479" y="892"/>
                  </a:lnTo>
                  <a:lnTo>
                    <a:pt x="6558" y="656"/>
                  </a:lnTo>
                  <a:lnTo>
                    <a:pt x="6558" y="420"/>
                  </a:lnTo>
                  <a:lnTo>
                    <a:pt x="655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87" name="Google Shape;387;p3"/>
          <p:cNvGrpSpPr/>
          <p:nvPr/>
        </p:nvGrpSpPr>
        <p:grpSpPr>
          <a:xfrm>
            <a:off x="4420723" y="1519656"/>
            <a:ext cx="307600" cy="350225"/>
            <a:chOff x="1014600" y="2657450"/>
            <a:chExt cx="307600" cy="350225"/>
          </a:xfrm>
        </p:grpSpPr>
        <p:sp>
          <p:nvSpPr>
            <p:cNvPr id="388" name="Google Shape;388;p3"/>
            <p:cNvSpPr/>
            <p:nvPr/>
          </p:nvSpPr>
          <p:spPr>
            <a:xfrm>
              <a:off x="1014600" y="2863375"/>
              <a:ext cx="307600" cy="144300"/>
            </a:xfrm>
            <a:custGeom>
              <a:rect b="b" l="l" r="r" t="t"/>
              <a:pathLst>
                <a:path extrusionOk="0" h="5772" w="12304">
                  <a:moveTo>
                    <a:pt x="5745" y="840"/>
                  </a:moveTo>
                  <a:lnTo>
                    <a:pt x="5745" y="3332"/>
                  </a:lnTo>
                  <a:lnTo>
                    <a:pt x="3174" y="3332"/>
                  </a:lnTo>
                  <a:lnTo>
                    <a:pt x="3988" y="840"/>
                  </a:lnTo>
                  <a:close/>
                  <a:moveTo>
                    <a:pt x="8316" y="840"/>
                  </a:moveTo>
                  <a:lnTo>
                    <a:pt x="9129" y="3332"/>
                  </a:lnTo>
                  <a:lnTo>
                    <a:pt x="6558" y="3332"/>
                  </a:lnTo>
                  <a:lnTo>
                    <a:pt x="6558" y="840"/>
                  </a:lnTo>
                  <a:close/>
                  <a:moveTo>
                    <a:pt x="394" y="1"/>
                  </a:moveTo>
                  <a:lnTo>
                    <a:pt x="315" y="27"/>
                  </a:lnTo>
                  <a:lnTo>
                    <a:pt x="236" y="53"/>
                  </a:lnTo>
                  <a:lnTo>
                    <a:pt x="105" y="132"/>
                  </a:lnTo>
                  <a:lnTo>
                    <a:pt x="26" y="263"/>
                  </a:lnTo>
                  <a:lnTo>
                    <a:pt x="0" y="342"/>
                  </a:lnTo>
                  <a:lnTo>
                    <a:pt x="0" y="420"/>
                  </a:lnTo>
                  <a:lnTo>
                    <a:pt x="0" y="499"/>
                  </a:lnTo>
                  <a:lnTo>
                    <a:pt x="26" y="578"/>
                  </a:lnTo>
                  <a:lnTo>
                    <a:pt x="105" y="709"/>
                  </a:lnTo>
                  <a:lnTo>
                    <a:pt x="236" y="788"/>
                  </a:lnTo>
                  <a:lnTo>
                    <a:pt x="315" y="814"/>
                  </a:lnTo>
                  <a:lnTo>
                    <a:pt x="394" y="840"/>
                  </a:lnTo>
                  <a:lnTo>
                    <a:pt x="3122" y="840"/>
                  </a:lnTo>
                  <a:lnTo>
                    <a:pt x="1653" y="5247"/>
                  </a:lnTo>
                  <a:lnTo>
                    <a:pt x="1627" y="5326"/>
                  </a:lnTo>
                  <a:lnTo>
                    <a:pt x="1627" y="5404"/>
                  </a:lnTo>
                  <a:lnTo>
                    <a:pt x="1679" y="5562"/>
                  </a:lnTo>
                  <a:lnTo>
                    <a:pt x="1784" y="5693"/>
                  </a:lnTo>
                  <a:lnTo>
                    <a:pt x="1836" y="5719"/>
                  </a:lnTo>
                  <a:lnTo>
                    <a:pt x="1915" y="5772"/>
                  </a:lnTo>
                  <a:lnTo>
                    <a:pt x="2073" y="5772"/>
                  </a:lnTo>
                  <a:lnTo>
                    <a:pt x="2230" y="5745"/>
                  </a:lnTo>
                  <a:lnTo>
                    <a:pt x="2361" y="5641"/>
                  </a:lnTo>
                  <a:lnTo>
                    <a:pt x="2387" y="5588"/>
                  </a:lnTo>
                  <a:lnTo>
                    <a:pt x="2440" y="5509"/>
                  </a:lnTo>
                  <a:lnTo>
                    <a:pt x="2886" y="4145"/>
                  </a:lnTo>
                  <a:lnTo>
                    <a:pt x="9418" y="4145"/>
                  </a:lnTo>
                  <a:lnTo>
                    <a:pt x="9864" y="5509"/>
                  </a:lnTo>
                  <a:lnTo>
                    <a:pt x="9890" y="5588"/>
                  </a:lnTo>
                  <a:lnTo>
                    <a:pt x="9942" y="5641"/>
                  </a:lnTo>
                  <a:lnTo>
                    <a:pt x="10073" y="5745"/>
                  </a:lnTo>
                  <a:lnTo>
                    <a:pt x="10231" y="5772"/>
                  </a:lnTo>
                  <a:lnTo>
                    <a:pt x="10388" y="5772"/>
                  </a:lnTo>
                  <a:lnTo>
                    <a:pt x="10467" y="5719"/>
                  </a:lnTo>
                  <a:lnTo>
                    <a:pt x="10519" y="5693"/>
                  </a:lnTo>
                  <a:lnTo>
                    <a:pt x="10624" y="5562"/>
                  </a:lnTo>
                  <a:lnTo>
                    <a:pt x="10651" y="5404"/>
                  </a:lnTo>
                  <a:lnTo>
                    <a:pt x="10651" y="5326"/>
                  </a:lnTo>
                  <a:lnTo>
                    <a:pt x="10651" y="5247"/>
                  </a:lnTo>
                  <a:lnTo>
                    <a:pt x="9182" y="840"/>
                  </a:lnTo>
                  <a:lnTo>
                    <a:pt x="11884" y="840"/>
                  </a:lnTo>
                  <a:lnTo>
                    <a:pt x="11988" y="814"/>
                  </a:lnTo>
                  <a:lnTo>
                    <a:pt x="12067" y="788"/>
                  </a:lnTo>
                  <a:lnTo>
                    <a:pt x="12198" y="709"/>
                  </a:lnTo>
                  <a:lnTo>
                    <a:pt x="12277" y="578"/>
                  </a:lnTo>
                  <a:lnTo>
                    <a:pt x="12303" y="499"/>
                  </a:lnTo>
                  <a:lnTo>
                    <a:pt x="12303" y="420"/>
                  </a:lnTo>
                  <a:lnTo>
                    <a:pt x="12303" y="342"/>
                  </a:lnTo>
                  <a:lnTo>
                    <a:pt x="12277" y="263"/>
                  </a:lnTo>
                  <a:lnTo>
                    <a:pt x="12198" y="132"/>
                  </a:lnTo>
                  <a:lnTo>
                    <a:pt x="12067" y="53"/>
                  </a:lnTo>
                  <a:lnTo>
                    <a:pt x="11988" y="27"/>
                  </a:lnTo>
                  <a:lnTo>
                    <a:pt x="1188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
            <p:cNvSpPr/>
            <p:nvPr/>
          </p:nvSpPr>
          <p:spPr>
            <a:xfrm>
              <a:off x="1139200" y="2657450"/>
              <a:ext cx="57725" cy="21025"/>
            </a:xfrm>
            <a:custGeom>
              <a:rect b="b" l="l" r="r" t="t"/>
              <a:pathLst>
                <a:path extrusionOk="0" h="841" w="2309">
                  <a:moveTo>
                    <a:pt x="1155" y="1"/>
                  </a:moveTo>
                  <a:lnTo>
                    <a:pt x="971" y="27"/>
                  </a:lnTo>
                  <a:lnTo>
                    <a:pt x="787" y="79"/>
                  </a:lnTo>
                  <a:lnTo>
                    <a:pt x="604" y="158"/>
                  </a:lnTo>
                  <a:lnTo>
                    <a:pt x="446" y="237"/>
                  </a:lnTo>
                  <a:lnTo>
                    <a:pt x="315" y="368"/>
                  </a:lnTo>
                  <a:lnTo>
                    <a:pt x="184" y="499"/>
                  </a:lnTo>
                  <a:lnTo>
                    <a:pt x="79" y="656"/>
                  </a:lnTo>
                  <a:lnTo>
                    <a:pt x="0" y="840"/>
                  </a:lnTo>
                  <a:lnTo>
                    <a:pt x="2309" y="840"/>
                  </a:lnTo>
                  <a:lnTo>
                    <a:pt x="2256" y="656"/>
                  </a:lnTo>
                  <a:lnTo>
                    <a:pt x="2151" y="499"/>
                  </a:lnTo>
                  <a:lnTo>
                    <a:pt x="2020" y="368"/>
                  </a:lnTo>
                  <a:lnTo>
                    <a:pt x="1889" y="237"/>
                  </a:lnTo>
                  <a:lnTo>
                    <a:pt x="1732" y="158"/>
                  </a:lnTo>
                  <a:lnTo>
                    <a:pt x="1548" y="79"/>
                  </a:lnTo>
                  <a:lnTo>
                    <a:pt x="1364" y="27"/>
                  </a:lnTo>
                  <a:lnTo>
                    <a:pt x="11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
            <p:cNvSpPr/>
            <p:nvPr/>
          </p:nvSpPr>
          <p:spPr>
            <a:xfrm>
              <a:off x="1034925" y="2698775"/>
              <a:ext cx="266950" cy="144300"/>
            </a:xfrm>
            <a:custGeom>
              <a:rect b="b" l="l" r="r" t="t"/>
              <a:pathLst>
                <a:path extrusionOk="0" h="5772" w="10678">
                  <a:moveTo>
                    <a:pt x="1233" y="0"/>
                  </a:moveTo>
                  <a:lnTo>
                    <a:pt x="997" y="27"/>
                  </a:lnTo>
                  <a:lnTo>
                    <a:pt x="761" y="105"/>
                  </a:lnTo>
                  <a:lnTo>
                    <a:pt x="551" y="210"/>
                  </a:lnTo>
                  <a:lnTo>
                    <a:pt x="368" y="368"/>
                  </a:lnTo>
                  <a:lnTo>
                    <a:pt x="210" y="551"/>
                  </a:lnTo>
                  <a:lnTo>
                    <a:pt x="105" y="761"/>
                  </a:lnTo>
                  <a:lnTo>
                    <a:pt x="27" y="997"/>
                  </a:lnTo>
                  <a:lnTo>
                    <a:pt x="0" y="1233"/>
                  </a:lnTo>
                  <a:lnTo>
                    <a:pt x="0" y="5771"/>
                  </a:lnTo>
                  <a:lnTo>
                    <a:pt x="10677" y="5771"/>
                  </a:lnTo>
                  <a:lnTo>
                    <a:pt x="10677" y="1233"/>
                  </a:lnTo>
                  <a:lnTo>
                    <a:pt x="10651" y="997"/>
                  </a:lnTo>
                  <a:lnTo>
                    <a:pt x="10572" y="761"/>
                  </a:lnTo>
                  <a:lnTo>
                    <a:pt x="10467" y="551"/>
                  </a:lnTo>
                  <a:lnTo>
                    <a:pt x="10310" y="368"/>
                  </a:lnTo>
                  <a:lnTo>
                    <a:pt x="10126" y="210"/>
                  </a:lnTo>
                  <a:lnTo>
                    <a:pt x="9916" y="105"/>
                  </a:lnTo>
                  <a:lnTo>
                    <a:pt x="9680" y="27"/>
                  </a:lnTo>
                  <a:lnTo>
                    <a:pt x="944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1" name="Google Shape;391;p3"/>
          <p:cNvGrpSpPr/>
          <p:nvPr/>
        </p:nvGrpSpPr>
        <p:grpSpPr>
          <a:xfrm>
            <a:off x="7052845" y="1540969"/>
            <a:ext cx="350225" cy="307600"/>
            <a:chOff x="1747800" y="2679100"/>
            <a:chExt cx="350225" cy="307600"/>
          </a:xfrm>
        </p:grpSpPr>
        <p:sp>
          <p:nvSpPr>
            <p:cNvPr id="392" name="Google Shape;392;p3"/>
            <p:cNvSpPr/>
            <p:nvPr/>
          </p:nvSpPr>
          <p:spPr>
            <a:xfrm>
              <a:off x="1892075" y="2822725"/>
              <a:ext cx="61675" cy="61675"/>
            </a:xfrm>
            <a:custGeom>
              <a:rect b="b" l="l" r="r" t="t"/>
              <a:pathLst>
                <a:path extrusionOk="0" h="2467" w="2467">
                  <a:moveTo>
                    <a:pt x="1233" y="0"/>
                  </a:moveTo>
                  <a:lnTo>
                    <a:pt x="997" y="26"/>
                  </a:lnTo>
                  <a:lnTo>
                    <a:pt x="761" y="105"/>
                  </a:lnTo>
                  <a:lnTo>
                    <a:pt x="551" y="210"/>
                  </a:lnTo>
                  <a:lnTo>
                    <a:pt x="367" y="367"/>
                  </a:lnTo>
                  <a:lnTo>
                    <a:pt x="210" y="551"/>
                  </a:lnTo>
                  <a:lnTo>
                    <a:pt x="105" y="761"/>
                  </a:lnTo>
                  <a:lnTo>
                    <a:pt x="26" y="971"/>
                  </a:lnTo>
                  <a:lnTo>
                    <a:pt x="0" y="1233"/>
                  </a:lnTo>
                  <a:lnTo>
                    <a:pt x="26" y="1469"/>
                  </a:lnTo>
                  <a:lnTo>
                    <a:pt x="105" y="1705"/>
                  </a:lnTo>
                  <a:lnTo>
                    <a:pt x="210" y="1915"/>
                  </a:lnTo>
                  <a:lnTo>
                    <a:pt x="367" y="2099"/>
                  </a:lnTo>
                  <a:lnTo>
                    <a:pt x="551" y="2256"/>
                  </a:lnTo>
                  <a:lnTo>
                    <a:pt x="761" y="2361"/>
                  </a:lnTo>
                  <a:lnTo>
                    <a:pt x="997" y="2440"/>
                  </a:lnTo>
                  <a:lnTo>
                    <a:pt x="1233" y="2466"/>
                  </a:lnTo>
                  <a:lnTo>
                    <a:pt x="1495" y="2440"/>
                  </a:lnTo>
                  <a:lnTo>
                    <a:pt x="1732" y="2361"/>
                  </a:lnTo>
                  <a:lnTo>
                    <a:pt x="1941" y="2256"/>
                  </a:lnTo>
                  <a:lnTo>
                    <a:pt x="2125" y="2099"/>
                  </a:lnTo>
                  <a:lnTo>
                    <a:pt x="2256" y="1915"/>
                  </a:lnTo>
                  <a:lnTo>
                    <a:pt x="2387" y="1705"/>
                  </a:lnTo>
                  <a:lnTo>
                    <a:pt x="2440" y="1469"/>
                  </a:lnTo>
                  <a:lnTo>
                    <a:pt x="2466" y="1233"/>
                  </a:lnTo>
                  <a:lnTo>
                    <a:pt x="2440" y="971"/>
                  </a:lnTo>
                  <a:lnTo>
                    <a:pt x="2387" y="761"/>
                  </a:lnTo>
                  <a:lnTo>
                    <a:pt x="2256" y="551"/>
                  </a:lnTo>
                  <a:lnTo>
                    <a:pt x="2125" y="367"/>
                  </a:lnTo>
                  <a:lnTo>
                    <a:pt x="1941" y="210"/>
                  </a:lnTo>
                  <a:lnTo>
                    <a:pt x="1732" y="105"/>
                  </a:lnTo>
                  <a:lnTo>
                    <a:pt x="1495" y="26"/>
                  </a:lnTo>
                  <a:lnTo>
                    <a:pt x="123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
            <p:cNvSpPr/>
            <p:nvPr/>
          </p:nvSpPr>
          <p:spPr>
            <a:xfrm>
              <a:off x="1851400" y="2781400"/>
              <a:ext cx="143650" cy="143650"/>
            </a:xfrm>
            <a:custGeom>
              <a:rect b="b" l="l" r="r" t="t"/>
              <a:pathLst>
                <a:path extrusionOk="0" h="5746" w="5746">
                  <a:moveTo>
                    <a:pt x="3070" y="840"/>
                  </a:moveTo>
                  <a:lnTo>
                    <a:pt x="3280" y="866"/>
                  </a:lnTo>
                  <a:lnTo>
                    <a:pt x="3490" y="919"/>
                  </a:lnTo>
                  <a:lnTo>
                    <a:pt x="3673" y="997"/>
                  </a:lnTo>
                  <a:lnTo>
                    <a:pt x="3857" y="1076"/>
                  </a:lnTo>
                  <a:lnTo>
                    <a:pt x="4014" y="1181"/>
                  </a:lnTo>
                  <a:lnTo>
                    <a:pt x="4172" y="1286"/>
                  </a:lnTo>
                  <a:lnTo>
                    <a:pt x="4329" y="1417"/>
                  </a:lnTo>
                  <a:lnTo>
                    <a:pt x="4460" y="1574"/>
                  </a:lnTo>
                  <a:lnTo>
                    <a:pt x="4565" y="1732"/>
                  </a:lnTo>
                  <a:lnTo>
                    <a:pt x="4670" y="1916"/>
                  </a:lnTo>
                  <a:lnTo>
                    <a:pt x="4749" y="2073"/>
                  </a:lnTo>
                  <a:lnTo>
                    <a:pt x="4828" y="2283"/>
                  </a:lnTo>
                  <a:lnTo>
                    <a:pt x="4880" y="2466"/>
                  </a:lnTo>
                  <a:lnTo>
                    <a:pt x="4906" y="2676"/>
                  </a:lnTo>
                  <a:lnTo>
                    <a:pt x="4933" y="2886"/>
                  </a:lnTo>
                  <a:lnTo>
                    <a:pt x="4906" y="3096"/>
                  </a:lnTo>
                  <a:lnTo>
                    <a:pt x="4880" y="3306"/>
                  </a:lnTo>
                  <a:lnTo>
                    <a:pt x="4828" y="3489"/>
                  </a:lnTo>
                  <a:lnTo>
                    <a:pt x="4749" y="3673"/>
                  </a:lnTo>
                  <a:lnTo>
                    <a:pt x="4670" y="3857"/>
                  </a:lnTo>
                  <a:lnTo>
                    <a:pt x="4565" y="4014"/>
                  </a:lnTo>
                  <a:lnTo>
                    <a:pt x="4460" y="4171"/>
                  </a:lnTo>
                  <a:lnTo>
                    <a:pt x="4329" y="4329"/>
                  </a:lnTo>
                  <a:lnTo>
                    <a:pt x="4172" y="4460"/>
                  </a:lnTo>
                  <a:lnTo>
                    <a:pt x="4014" y="4591"/>
                  </a:lnTo>
                  <a:lnTo>
                    <a:pt x="3857" y="4696"/>
                  </a:lnTo>
                  <a:lnTo>
                    <a:pt x="3673" y="4775"/>
                  </a:lnTo>
                  <a:lnTo>
                    <a:pt x="3490" y="4827"/>
                  </a:lnTo>
                  <a:lnTo>
                    <a:pt x="3280" y="4880"/>
                  </a:lnTo>
                  <a:lnTo>
                    <a:pt x="3070" y="4932"/>
                  </a:lnTo>
                  <a:lnTo>
                    <a:pt x="2650" y="4932"/>
                  </a:lnTo>
                  <a:lnTo>
                    <a:pt x="2467" y="4880"/>
                  </a:lnTo>
                  <a:lnTo>
                    <a:pt x="2257" y="4827"/>
                  </a:lnTo>
                  <a:lnTo>
                    <a:pt x="2073" y="4775"/>
                  </a:lnTo>
                  <a:lnTo>
                    <a:pt x="1890" y="4696"/>
                  </a:lnTo>
                  <a:lnTo>
                    <a:pt x="1732" y="4591"/>
                  </a:lnTo>
                  <a:lnTo>
                    <a:pt x="1575" y="4460"/>
                  </a:lnTo>
                  <a:lnTo>
                    <a:pt x="1417" y="4329"/>
                  </a:lnTo>
                  <a:lnTo>
                    <a:pt x="1286" y="4171"/>
                  </a:lnTo>
                  <a:lnTo>
                    <a:pt x="1155" y="4014"/>
                  </a:lnTo>
                  <a:lnTo>
                    <a:pt x="1076" y="3857"/>
                  </a:lnTo>
                  <a:lnTo>
                    <a:pt x="971" y="3673"/>
                  </a:lnTo>
                  <a:lnTo>
                    <a:pt x="919" y="3489"/>
                  </a:lnTo>
                  <a:lnTo>
                    <a:pt x="866" y="3306"/>
                  </a:lnTo>
                  <a:lnTo>
                    <a:pt x="840" y="3096"/>
                  </a:lnTo>
                  <a:lnTo>
                    <a:pt x="814" y="2886"/>
                  </a:lnTo>
                  <a:lnTo>
                    <a:pt x="840" y="2676"/>
                  </a:lnTo>
                  <a:lnTo>
                    <a:pt x="866" y="2466"/>
                  </a:lnTo>
                  <a:lnTo>
                    <a:pt x="919" y="2283"/>
                  </a:lnTo>
                  <a:lnTo>
                    <a:pt x="971" y="2073"/>
                  </a:lnTo>
                  <a:lnTo>
                    <a:pt x="1076" y="1916"/>
                  </a:lnTo>
                  <a:lnTo>
                    <a:pt x="1155" y="1732"/>
                  </a:lnTo>
                  <a:lnTo>
                    <a:pt x="1286" y="1574"/>
                  </a:lnTo>
                  <a:lnTo>
                    <a:pt x="1417" y="1417"/>
                  </a:lnTo>
                  <a:lnTo>
                    <a:pt x="1575" y="1286"/>
                  </a:lnTo>
                  <a:lnTo>
                    <a:pt x="1732" y="1181"/>
                  </a:lnTo>
                  <a:lnTo>
                    <a:pt x="1890" y="1076"/>
                  </a:lnTo>
                  <a:lnTo>
                    <a:pt x="2073" y="997"/>
                  </a:lnTo>
                  <a:lnTo>
                    <a:pt x="2257" y="919"/>
                  </a:lnTo>
                  <a:lnTo>
                    <a:pt x="2467" y="866"/>
                  </a:lnTo>
                  <a:lnTo>
                    <a:pt x="2650" y="840"/>
                  </a:lnTo>
                  <a:close/>
                  <a:moveTo>
                    <a:pt x="2860" y="1"/>
                  </a:moveTo>
                  <a:lnTo>
                    <a:pt x="2572" y="27"/>
                  </a:lnTo>
                  <a:lnTo>
                    <a:pt x="2283" y="53"/>
                  </a:lnTo>
                  <a:lnTo>
                    <a:pt x="2021" y="132"/>
                  </a:lnTo>
                  <a:lnTo>
                    <a:pt x="1758" y="237"/>
                  </a:lnTo>
                  <a:lnTo>
                    <a:pt x="1496" y="342"/>
                  </a:lnTo>
                  <a:lnTo>
                    <a:pt x="1260" y="499"/>
                  </a:lnTo>
                  <a:lnTo>
                    <a:pt x="1050" y="656"/>
                  </a:lnTo>
                  <a:lnTo>
                    <a:pt x="840" y="840"/>
                  </a:lnTo>
                  <a:lnTo>
                    <a:pt x="657" y="1050"/>
                  </a:lnTo>
                  <a:lnTo>
                    <a:pt x="499" y="1286"/>
                  </a:lnTo>
                  <a:lnTo>
                    <a:pt x="342" y="1522"/>
                  </a:lnTo>
                  <a:lnTo>
                    <a:pt x="211" y="1758"/>
                  </a:lnTo>
                  <a:lnTo>
                    <a:pt x="132" y="2020"/>
                  </a:lnTo>
                  <a:lnTo>
                    <a:pt x="53" y="2309"/>
                  </a:lnTo>
                  <a:lnTo>
                    <a:pt x="1" y="2598"/>
                  </a:lnTo>
                  <a:lnTo>
                    <a:pt x="1" y="2886"/>
                  </a:lnTo>
                  <a:lnTo>
                    <a:pt x="1" y="3175"/>
                  </a:lnTo>
                  <a:lnTo>
                    <a:pt x="53" y="3463"/>
                  </a:lnTo>
                  <a:lnTo>
                    <a:pt x="132" y="3726"/>
                  </a:lnTo>
                  <a:lnTo>
                    <a:pt x="211" y="3988"/>
                  </a:lnTo>
                  <a:lnTo>
                    <a:pt x="342" y="4250"/>
                  </a:lnTo>
                  <a:lnTo>
                    <a:pt x="499" y="4486"/>
                  </a:lnTo>
                  <a:lnTo>
                    <a:pt x="657" y="4696"/>
                  </a:lnTo>
                  <a:lnTo>
                    <a:pt x="840" y="4906"/>
                  </a:lnTo>
                  <a:lnTo>
                    <a:pt x="1050" y="5090"/>
                  </a:lnTo>
                  <a:lnTo>
                    <a:pt x="1260" y="5273"/>
                  </a:lnTo>
                  <a:lnTo>
                    <a:pt x="1496" y="5404"/>
                  </a:lnTo>
                  <a:lnTo>
                    <a:pt x="1758" y="5536"/>
                  </a:lnTo>
                  <a:lnTo>
                    <a:pt x="2021" y="5614"/>
                  </a:lnTo>
                  <a:lnTo>
                    <a:pt x="2283" y="5693"/>
                  </a:lnTo>
                  <a:lnTo>
                    <a:pt x="2572" y="5745"/>
                  </a:lnTo>
                  <a:lnTo>
                    <a:pt x="3175" y="5745"/>
                  </a:lnTo>
                  <a:lnTo>
                    <a:pt x="3437" y="5693"/>
                  </a:lnTo>
                  <a:lnTo>
                    <a:pt x="3726" y="5614"/>
                  </a:lnTo>
                  <a:lnTo>
                    <a:pt x="3988" y="5536"/>
                  </a:lnTo>
                  <a:lnTo>
                    <a:pt x="4250" y="5404"/>
                  </a:lnTo>
                  <a:lnTo>
                    <a:pt x="4487" y="5273"/>
                  </a:lnTo>
                  <a:lnTo>
                    <a:pt x="4696" y="5090"/>
                  </a:lnTo>
                  <a:lnTo>
                    <a:pt x="4906" y="4906"/>
                  </a:lnTo>
                  <a:lnTo>
                    <a:pt x="5090" y="4696"/>
                  </a:lnTo>
                  <a:lnTo>
                    <a:pt x="5247" y="4486"/>
                  </a:lnTo>
                  <a:lnTo>
                    <a:pt x="5405" y="4250"/>
                  </a:lnTo>
                  <a:lnTo>
                    <a:pt x="5510" y="3988"/>
                  </a:lnTo>
                  <a:lnTo>
                    <a:pt x="5615" y="3726"/>
                  </a:lnTo>
                  <a:lnTo>
                    <a:pt x="5693" y="3463"/>
                  </a:lnTo>
                  <a:lnTo>
                    <a:pt x="5719" y="3175"/>
                  </a:lnTo>
                  <a:lnTo>
                    <a:pt x="5746" y="2886"/>
                  </a:lnTo>
                  <a:lnTo>
                    <a:pt x="5719" y="2598"/>
                  </a:lnTo>
                  <a:lnTo>
                    <a:pt x="5693" y="2309"/>
                  </a:lnTo>
                  <a:lnTo>
                    <a:pt x="5615" y="2020"/>
                  </a:lnTo>
                  <a:lnTo>
                    <a:pt x="5510" y="1758"/>
                  </a:lnTo>
                  <a:lnTo>
                    <a:pt x="5405" y="1522"/>
                  </a:lnTo>
                  <a:lnTo>
                    <a:pt x="5247" y="1286"/>
                  </a:lnTo>
                  <a:lnTo>
                    <a:pt x="5090" y="1050"/>
                  </a:lnTo>
                  <a:lnTo>
                    <a:pt x="4906" y="840"/>
                  </a:lnTo>
                  <a:lnTo>
                    <a:pt x="4696" y="656"/>
                  </a:lnTo>
                  <a:lnTo>
                    <a:pt x="4487" y="499"/>
                  </a:lnTo>
                  <a:lnTo>
                    <a:pt x="4250" y="342"/>
                  </a:lnTo>
                  <a:lnTo>
                    <a:pt x="3988" y="237"/>
                  </a:lnTo>
                  <a:lnTo>
                    <a:pt x="3726" y="132"/>
                  </a:lnTo>
                  <a:lnTo>
                    <a:pt x="3437" y="53"/>
                  </a:lnTo>
                  <a:lnTo>
                    <a:pt x="3175" y="27"/>
                  </a:lnTo>
                  <a:lnTo>
                    <a:pt x="286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
            <p:cNvSpPr/>
            <p:nvPr/>
          </p:nvSpPr>
          <p:spPr>
            <a:xfrm>
              <a:off x="2057325" y="2802375"/>
              <a:ext cx="40700" cy="102350"/>
            </a:xfrm>
            <a:custGeom>
              <a:rect b="b" l="l" r="r" t="t"/>
              <a:pathLst>
                <a:path extrusionOk="0" h="4094" w="1628">
                  <a:moveTo>
                    <a:pt x="1" y="1"/>
                  </a:moveTo>
                  <a:lnTo>
                    <a:pt x="1" y="4093"/>
                  </a:lnTo>
                  <a:lnTo>
                    <a:pt x="1627" y="4093"/>
                  </a:lnTo>
                  <a:lnTo>
                    <a:pt x="162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
            <p:cNvSpPr/>
            <p:nvPr/>
          </p:nvSpPr>
          <p:spPr>
            <a:xfrm>
              <a:off x="1747800" y="2802375"/>
              <a:ext cx="41325" cy="102350"/>
            </a:xfrm>
            <a:custGeom>
              <a:rect b="b" l="l" r="r" t="t"/>
              <a:pathLst>
                <a:path extrusionOk="0" h="4094" w="1653">
                  <a:moveTo>
                    <a:pt x="0" y="1"/>
                  </a:moveTo>
                  <a:lnTo>
                    <a:pt x="0" y="4093"/>
                  </a:lnTo>
                  <a:lnTo>
                    <a:pt x="1653" y="4093"/>
                  </a:lnTo>
                  <a:lnTo>
                    <a:pt x="16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
            <p:cNvSpPr/>
            <p:nvPr/>
          </p:nvSpPr>
          <p:spPr>
            <a:xfrm>
              <a:off x="1747800" y="2679100"/>
              <a:ext cx="350225" cy="307600"/>
            </a:xfrm>
            <a:custGeom>
              <a:rect b="b" l="l" r="r" t="t"/>
              <a:pathLst>
                <a:path extrusionOk="0" h="12304" w="14009">
                  <a:moveTo>
                    <a:pt x="7844" y="1627"/>
                  </a:moveTo>
                  <a:lnTo>
                    <a:pt x="7922" y="1653"/>
                  </a:lnTo>
                  <a:lnTo>
                    <a:pt x="8001" y="1679"/>
                  </a:lnTo>
                  <a:lnTo>
                    <a:pt x="8132" y="1758"/>
                  </a:lnTo>
                  <a:lnTo>
                    <a:pt x="8211" y="1889"/>
                  </a:lnTo>
                  <a:lnTo>
                    <a:pt x="8237" y="1968"/>
                  </a:lnTo>
                  <a:lnTo>
                    <a:pt x="8237" y="2046"/>
                  </a:lnTo>
                  <a:lnTo>
                    <a:pt x="8237" y="2125"/>
                  </a:lnTo>
                  <a:lnTo>
                    <a:pt x="8211" y="2204"/>
                  </a:lnTo>
                  <a:lnTo>
                    <a:pt x="8132" y="2335"/>
                  </a:lnTo>
                  <a:lnTo>
                    <a:pt x="8001" y="2414"/>
                  </a:lnTo>
                  <a:lnTo>
                    <a:pt x="7922" y="2440"/>
                  </a:lnTo>
                  <a:lnTo>
                    <a:pt x="7844" y="2466"/>
                  </a:lnTo>
                  <a:lnTo>
                    <a:pt x="6191" y="2466"/>
                  </a:lnTo>
                  <a:lnTo>
                    <a:pt x="6112" y="2440"/>
                  </a:lnTo>
                  <a:lnTo>
                    <a:pt x="6034" y="2414"/>
                  </a:lnTo>
                  <a:lnTo>
                    <a:pt x="5902" y="2335"/>
                  </a:lnTo>
                  <a:lnTo>
                    <a:pt x="5824" y="2204"/>
                  </a:lnTo>
                  <a:lnTo>
                    <a:pt x="5797" y="2125"/>
                  </a:lnTo>
                  <a:lnTo>
                    <a:pt x="5771" y="2046"/>
                  </a:lnTo>
                  <a:lnTo>
                    <a:pt x="5797" y="1968"/>
                  </a:lnTo>
                  <a:lnTo>
                    <a:pt x="5824" y="1889"/>
                  </a:lnTo>
                  <a:lnTo>
                    <a:pt x="5902" y="1758"/>
                  </a:lnTo>
                  <a:lnTo>
                    <a:pt x="6034" y="1679"/>
                  </a:lnTo>
                  <a:lnTo>
                    <a:pt x="6112" y="1653"/>
                  </a:lnTo>
                  <a:lnTo>
                    <a:pt x="6191" y="1627"/>
                  </a:lnTo>
                  <a:close/>
                  <a:moveTo>
                    <a:pt x="7004" y="3279"/>
                  </a:moveTo>
                  <a:lnTo>
                    <a:pt x="7398" y="3306"/>
                  </a:lnTo>
                  <a:lnTo>
                    <a:pt x="7765" y="3358"/>
                  </a:lnTo>
                  <a:lnTo>
                    <a:pt x="8106" y="3437"/>
                  </a:lnTo>
                  <a:lnTo>
                    <a:pt x="8447" y="3568"/>
                  </a:lnTo>
                  <a:lnTo>
                    <a:pt x="8762" y="3725"/>
                  </a:lnTo>
                  <a:lnTo>
                    <a:pt x="9077" y="3909"/>
                  </a:lnTo>
                  <a:lnTo>
                    <a:pt x="9365" y="4119"/>
                  </a:lnTo>
                  <a:lnTo>
                    <a:pt x="9627" y="4355"/>
                  </a:lnTo>
                  <a:lnTo>
                    <a:pt x="9863" y="4617"/>
                  </a:lnTo>
                  <a:lnTo>
                    <a:pt x="10073" y="4906"/>
                  </a:lnTo>
                  <a:lnTo>
                    <a:pt x="10257" y="5221"/>
                  </a:lnTo>
                  <a:lnTo>
                    <a:pt x="10414" y="5535"/>
                  </a:lnTo>
                  <a:lnTo>
                    <a:pt x="10546" y="5876"/>
                  </a:lnTo>
                  <a:lnTo>
                    <a:pt x="10624" y="6217"/>
                  </a:lnTo>
                  <a:lnTo>
                    <a:pt x="10677" y="6585"/>
                  </a:lnTo>
                  <a:lnTo>
                    <a:pt x="10703" y="6978"/>
                  </a:lnTo>
                  <a:lnTo>
                    <a:pt x="10677" y="7345"/>
                  </a:lnTo>
                  <a:lnTo>
                    <a:pt x="10624" y="7713"/>
                  </a:lnTo>
                  <a:lnTo>
                    <a:pt x="10546" y="8080"/>
                  </a:lnTo>
                  <a:lnTo>
                    <a:pt x="10414" y="8421"/>
                  </a:lnTo>
                  <a:lnTo>
                    <a:pt x="10257" y="8736"/>
                  </a:lnTo>
                  <a:lnTo>
                    <a:pt x="10073" y="9024"/>
                  </a:lnTo>
                  <a:lnTo>
                    <a:pt x="9863" y="9313"/>
                  </a:lnTo>
                  <a:lnTo>
                    <a:pt x="9627" y="9575"/>
                  </a:lnTo>
                  <a:lnTo>
                    <a:pt x="9365" y="9811"/>
                  </a:lnTo>
                  <a:lnTo>
                    <a:pt x="9077" y="10021"/>
                  </a:lnTo>
                  <a:lnTo>
                    <a:pt x="8762" y="10231"/>
                  </a:lnTo>
                  <a:lnTo>
                    <a:pt x="8447" y="10362"/>
                  </a:lnTo>
                  <a:lnTo>
                    <a:pt x="8106" y="10493"/>
                  </a:lnTo>
                  <a:lnTo>
                    <a:pt x="7765" y="10598"/>
                  </a:lnTo>
                  <a:lnTo>
                    <a:pt x="7398" y="10651"/>
                  </a:lnTo>
                  <a:lnTo>
                    <a:pt x="7004" y="10677"/>
                  </a:lnTo>
                  <a:lnTo>
                    <a:pt x="6637" y="10651"/>
                  </a:lnTo>
                  <a:lnTo>
                    <a:pt x="6270" y="10598"/>
                  </a:lnTo>
                  <a:lnTo>
                    <a:pt x="5929" y="10493"/>
                  </a:lnTo>
                  <a:lnTo>
                    <a:pt x="5588" y="10362"/>
                  </a:lnTo>
                  <a:lnTo>
                    <a:pt x="5247" y="10231"/>
                  </a:lnTo>
                  <a:lnTo>
                    <a:pt x="4958" y="10021"/>
                  </a:lnTo>
                  <a:lnTo>
                    <a:pt x="4669" y="9811"/>
                  </a:lnTo>
                  <a:lnTo>
                    <a:pt x="4407" y="9575"/>
                  </a:lnTo>
                  <a:lnTo>
                    <a:pt x="4171" y="9313"/>
                  </a:lnTo>
                  <a:lnTo>
                    <a:pt x="3961" y="9024"/>
                  </a:lnTo>
                  <a:lnTo>
                    <a:pt x="3778" y="8736"/>
                  </a:lnTo>
                  <a:lnTo>
                    <a:pt x="3620" y="8421"/>
                  </a:lnTo>
                  <a:lnTo>
                    <a:pt x="3489" y="8080"/>
                  </a:lnTo>
                  <a:lnTo>
                    <a:pt x="3384" y="7713"/>
                  </a:lnTo>
                  <a:lnTo>
                    <a:pt x="3332" y="7345"/>
                  </a:lnTo>
                  <a:lnTo>
                    <a:pt x="3332" y="6978"/>
                  </a:lnTo>
                  <a:lnTo>
                    <a:pt x="3332" y="6585"/>
                  </a:lnTo>
                  <a:lnTo>
                    <a:pt x="3384" y="6217"/>
                  </a:lnTo>
                  <a:lnTo>
                    <a:pt x="3489" y="5876"/>
                  </a:lnTo>
                  <a:lnTo>
                    <a:pt x="3620" y="5535"/>
                  </a:lnTo>
                  <a:lnTo>
                    <a:pt x="3778" y="5221"/>
                  </a:lnTo>
                  <a:lnTo>
                    <a:pt x="3961" y="4906"/>
                  </a:lnTo>
                  <a:lnTo>
                    <a:pt x="4171" y="4617"/>
                  </a:lnTo>
                  <a:lnTo>
                    <a:pt x="4407" y="4355"/>
                  </a:lnTo>
                  <a:lnTo>
                    <a:pt x="4669" y="4119"/>
                  </a:lnTo>
                  <a:lnTo>
                    <a:pt x="4958" y="3909"/>
                  </a:lnTo>
                  <a:lnTo>
                    <a:pt x="5247" y="3725"/>
                  </a:lnTo>
                  <a:lnTo>
                    <a:pt x="5588" y="3568"/>
                  </a:lnTo>
                  <a:lnTo>
                    <a:pt x="5929" y="3437"/>
                  </a:lnTo>
                  <a:lnTo>
                    <a:pt x="6270" y="3358"/>
                  </a:lnTo>
                  <a:lnTo>
                    <a:pt x="6637" y="3306"/>
                  </a:lnTo>
                  <a:lnTo>
                    <a:pt x="7004" y="3279"/>
                  </a:lnTo>
                  <a:close/>
                  <a:moveTo>
                    <a:pt x="5220" y="0"/>
                  </a:moveTo>
                  <a:lnTo>
                    <a:pt x="5089" y="27"/>
                  </a:lnTo>
                  <a:lnTo>
                    <a:pt x="4958" y="79"/>
                  </a:lnTo>
                  <a:lnTo>
                    <a:pt x="4827" y="131"/>
                  </a:lnTo>
                  <a:lnTo>
                    <a:pt x="4696" y="184"/>
                  </a:lnTo>
                  <a:lnTo>
                    <a:pt x="4591" y="289"/>
                  </a:lnTo>
                  <a:lnTo>
                    <a:pt x="4486" y="368"/>
                  </a:lnTo>
                  <a:lnTo>
                    <a:pt x="4381" y="499"/>
                  </a:lnTo>
                  <a:lnTo>
                    <a:pt x="3515" y="1627"/>
                  </a:lnTo>
                  <a:lnTo>
                    <a:pt x="2072" y="1627"/>
                  </a:lnTo>
                  <a:lnTo>
                    <a:pt x="1863" y="1653"/>
                  </a:lnTo>
                  <a:lnTo>
                    <a:pt x="1653" y="1679"/>
                  </a:lnTo>
                  <a:lnTo>
                    <a:pt x="1443" y="1732"/>
                  </a:lnTo>
                  <a:lnTo>
                    <a:pt x="1259" y="1810"/>
                  </a:lnTo>
                  <a:lnTo>
                    <a:pt x="1076" y="1889"/>
                  </a:lnTo>
                  <a:lnTo>
                    <a:pt x="918" y="1994"/>
                  </a:lnTo>
                  <a:lnTo>
                    <a:pt x="761" y="2099"/>
                  </a:lnTo>
                  <a:lnTo>
                    <a:pt x="603" y="2230"/>
                  </a:lnTo>
                  <a:lnTo>
                    <a:pt x="472" y="2387"/>
                  </a:lnTo>
                  <a:lnTo>
                    <a:pt x="367" y="2545"/>
                  </a:lnTo>
                  <a:lnTo>
                    <a:pt x="262" y="2702"/>
                  </a:lnTo>
                  <a:lnTo>
                    <a:pt x="157" y="2886"/>
                  </a:lnTo>
                  <a:lnTo>
                    <a:pt x="105" y="3070"/>
                  </a:lnTo>
                  <a:lnTo>
                    <a:pt x="53" y="3279"/>
                  </a:lnTo>
                  <a:lnTo>
                    <a:pt x="26" y="3489"/>
                  </a:lnTo>
                  <a:lnTo>
                    <a:pt x="0" y="3699"/>
                  </a:lnTo>
                  <a:lnTo>
                    <a:pt x="0" y="4093"/>
                  </a:lnTo>
                  <a:lnTo>
                    <a:pt x="2072" y="4093"/>
                  </a:lnTo>
                  <a:lnTo>
                    <a:pt x="2151" y="4119"/>
                  </a:lnTo>
                  <a:lnTo>
                    <a:pt x="2230" y="4119"/>
                  </a:lnTo>
                  <a:lnTo>
                    <a:pt x="2361" y="4224"/>
                  </a:lnTo>
                  <a:lnTo>
                    <a:pt x="2440" y="4355"/>
                  </a:lnTo>
                  <a:lnTo>
                    <a:pt x="2466" y="4434"/>
                  </a:lnTo>
                  <a:lnTo>
                    <a:pt x="2466" y="4512"/>
                  </a:lnTo>
                  <a:lnTo>
                    <a:pt x="2466" y="9444"/>
                  </a:lnTo>
                  <a:lnTo>
                    <a:pt x="2466" y="9523"/>
                  </a:lnTo>
                  <a:lnTo>
                    <a:pt x="2440" y="9601"/>
                  </a:lnTo>
                  <a:lnTo>
                    <a:pt x="2361" y="9732"/>
                  </a:lnTo>
                  <a:lnTo>
                    <a:pt x="2230" y="9811"/>
                  </a:lnTo>
                  <a:lnTo>
                    <a:pt x="2151" y="9837"/>
                  </a:lnTo>
                  <a:lnTo>
                    <a:pt x="0" y="9837"/>
                  </a:lnTo>
                  <a:lnTo>
                    <a:pt x="0" y="11070"/>
                  </a:lnTo>
                  <a:lnTo>
                    <a:pt x="26" y="11333"/>
                  </a:lnTo>
                  <a:lnTo>
                    <a:pt x="105" y="11543"/>
                  </a:lnTo>
                  <a:lnTo>
                    <a:pt x="210" y="11752"/>
                  </a:lnTo>
                  <a:lnTo>
                    <a:pt x="367" y="11936"/>
                  </a:lnTo>
                  <a:lnTo>
                    <a:pt x="551" y="12093"/>
                  </a:lnTo>
                  <a:lnTo>
                    <a:pt x="761" y="12198"/>
                  </a:lnTo>
                  <a:lnTo>
                    <a:pt x="997" y="12277"/>
                  </a:lnTo>
                  <a:lnTo>
                    <a:pt x="1233" y="12303"/>
                  </a:lnTo>
                  <a:lnTo>
                    <a:pt x="12775" y="12303"/>
                  </a:lnTo>
                  <a:lnTo>
                    <a:pt x="13038" y="12277"/>
                  </a:lnTo>
                  <a:lnTo>
                    <a:pt x="13274" y="12198"/>
                  </a:lnTo>
                  <a:lnTo>
                    <a:pt x="13484" y="12093"/>
                  </a:lnTo>
                  <a:lnTo>
                    <a:pt x="13667" y="11936"/>
                  </a:lnTo>
                  <a:lnTo>
                    <a:pt x="13798" y="11752"/>
                  </a:lnTo>
                  <a:lnTo>
                    <a:pt x="13930" y="11543"/>
                  </a:lnTo>
                  <a:lnTo>
                    <a:pt x="13982" y="11333"/>
                  </a:lnTo>
                  <a:lnTo>
                    <a:pt x="14008" y="11070"/>
                  </a:lnTo>
                  <a:lnTo>
                    <a:pt x="14008" y="9837"/>
                  </a:lnTo>
                  <a:lnTo>
                    <a:pt x="11883" y="9837"/>
                  </a:lnTo>
                  <a:lnTo>
                    <a:pt x="11805" y="9811"/>
                  </a:lnTo>
                  <a:lnTo>
                    <a:pt x="11674" y="9732"/>
                  </a:lnTo>
                  <a:lnTo>
                    <a:pt x="11595" y="9601"/>
                  </a:lnTo>
                  <a:lnTo>
                    <a:pt x="11569" y="9523"/>
                  </a:lnTo>
                  <a:lnTo>
                    <a:pt x="11542" y="9444"/>
                  </a:lnTo>
                  <a:lnTo>
                    <a:pt x="11542" y="4512"/>
                  </a:lnTo>
                  <a:lnTo>
                    <a:pt x="11569" y="4434"/>
                  </a:lnTo>
                  <a:lnTo>
                    <a:pt x="11595" y="4355"/>
                  </a:lnTo>
                  <a:lnTo>
                    <a:pt x="11674" y="4224"/>
                  </a:lnTo>
                  <a:lnTo>
                    <a:pt x="11805" y="4119"/>
                  </a:lnTo>
                  <a:lnTo>
                    <a:pt x="11883" y="4119"/>
                  </a:lnTo>
                  <a:lnTo>
                    <a:pt x="11962" y="4093"/>
                  </a:lnTo>
                  <a:lnTo>
                    <a:pt x="14008" y="4093"/>
                  </a:lnTo>
                  <a:lnTo>
                    <a:pt x="14008" y="3699"/>
                  </a:lnTo>
                  <a:lnTo>
                    <a:pt x="14008" y="3489"/>
                  </a:lnTo>
                  <a:lnTo>
                    <a:pt x="13982" y="3279"/>
                  </a:lnTo>
                  <a:lnTo>
                    <a:pt x="13930" y="3070"/>
                  </a:lnTo>
                  <a:lnTo>
                    <a:pt x="13851" y="2886"/>
                  </a:lnTo>
                  <a:lnTo>
                    <a:pt x="13772" y="2702"/>
                  </a:lnTo>
                  <a:lnTo>
                    <a:pt x="13667" y="2545"/>
                  </a:lnTo>
                  <a:lnTo>
                    <a:pt x="13536" y="2387"/>
                  </a:lnTo>
                  <a:lnTo>
                    <a:pt x="13405" y="2230"/>
                  </a:lnTo>
                  <a:lnTo>
                    <a:pt x="13274" y="2099"/>
                  </a:lnTo>
                  <a:lnTo>
                    <a:pt x="13116" y="1994"/>
                  </a:lnTo>
                  <a:lnTo>
                    <a:pt x="12933" y="1889"/>
                  </a:lnTo>
                  <a:lnTo>
                    <a:pt x="12775" y="1810"/>
                  </a:lnTo>
                  <a:lnTo>
                    <a:pt x="12565" y="1732"/>
                  </a:lnTo>
                  <a:lnTo>
                    <a:pt x="12382" y="1679"/>
                  </a:lnTo>
                  <a:lnTo>
                    <a:pt x="12172" y="1653"/>
                  </a:lnTo>
                  <a:lnTo>
                    <a:pt x="11962" y="1627"/>
                  </a:lnTo>
                  <a:lnTo>
                    <a:pt x="10493" y="1627"/>
                  </a:lnTo>
                  <a:lnTo>
                    <a:pt x="9627" y="499"/>
                  </a:lnTo>
                  <a:lnTo>
                    <a:pt x="9549" y="368"/>
                  </a:lnTo>
                  <a:lnTo>
                    <a:pt x="9444" y="289"/>
                  </a:lnTo>
                  <a:lnTo>
                    <a:pt x="9339" y="184"/>
                  </a:lnTo>
                  <a:lnTo>
                    <a:pt x="9208" y="131"/>
                  </a:lnTo>
                  <a:lnTo>
                    <a:pt x="9077" y="79"/>
                  </a:lnTo>
                  <a:lnTo>
                    <a:pt x="8945" y="27"/>
                  </a:lnTo>
                  <a:lnTo>
                    <a:pt x="8788"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97" name="Google Shape;397;p3"/>
          <p:cNvGrpSpPr/>
          <p:nvPr/>
        </p:nvGrpSpPr>
        <p:grpSpPr>
          <a:xfrm>
            <a:off x="4399410" y="3268681"/>
            <a:ext cx="350225" cy="350225"/>
            <a:chOff x="2502625" y="2657450"/>
            <a:chExt cx="350225" cy="350225"/>
          </a:xfrm>
        </p:grpSpPr>
        <p:sp>
          <p:nvSpPr>
            <p:cNvPr id="398" name="Google Shape;398;p3"/>
            <p:cNvSpPr/>
            <p:nvPr/>
          </p:nvSpPr>
          <p:spPr>
            <a:xfrm>
              <a:off x="2543950" y="2657450"/>
              <a:ext cx="103625" cy="21675"/>
            </a:xfrm>
            <a:custGeom>
              <a:rect b="b" l="l" r="r" t="t"/>
              <a:pathLst>
                <a:path extrusionOk="0" h="867" w="4145">
                  <a:moveTo>
                    <a:pt x="420" y="1"/>
                  </a:moveTo>
                  <a:lnTo>
                    <a:pt x="315" y="27"/>
                  </a:lnTo>
                  <a:lnTo>
                    <a:pt x="236" y="53"/>
                  </a:lnTo>
                  <a:lnTo>
                    <a:pt x="105" y="132"/>
                  </a:lnTo>
                  <a:lnTo>
                    <a:pt x="27" y="263"/>
                  </a:lnTo>
                  <a:lnTo>
                    <a:pt x="0" y="342"/>
                  </a:lnTo>
                  <a:lnTo>
                    <a:pt x="0" y="420"/>
                  </a:lnTo>
                  <a:lnTo>
                    <a:pt x="0" y="866"/>
                  </a:lnTo>
                  <a:lnTo>
                    <a:pt x="4145" y="866"/>
                  </a:lnTo>
                  <a:lnTo>
                    <a:pt x="4145" y="420"/>
                  </a:lnTo>
                  <a:lnTo>
                    <a:pt x="4145" y="342"/>
                  </a:lnTo>
                  <a:lnTo>
                    <a:pt x="4119" y="263"/>
                  </a:lnTo>
                  <a:lnTo>
                    <a:pt x="4040" y="132"/>
                  </a:lnTo>
                  <a:lnTo>
                    <a:pt x="3909" y="53"/>
                  </a:lnTo>
                  <a:lnTo>
                    <a:pt x="3830" y="27"/>
                  </a:lnTo>
                  <a:lnTo>
                    <a:pt x="375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
            <p:cNvSpPr/>
            <p:nvPr/>
          </p:nvSpPr>
          <p:spPr>
            <a:xfrm>
              <a:off x="2502625" y="2761075"/>
              <a:ext cx="186275" cy="143650"/>
            </a:xfrm>
            <a:custGeom>
              <a:rect b="b" l="l" r="r" t="t"/>
              <a:pathLst>
                <a:path extrusionOk="0" h="5746" w="7451">
                  <a:moveTo>
                    <a:pt x="1" y="0"/>
                  </a:moveTo>
                  <a:lnTo>
                    <a:pt x="1" y="5745"/>
                  </a:lnTo>
                  <a:lnTo>
                    <a:pt x="7451" y="5745"/>
                  </a:lnTo>
                  <a:lnTo>
                    <a:pt x="745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
            <p:cNvSpPr/>
            <p:nvPr/>
          </p:nvSpPr>
          <p:spPr>
            <a:xfrm>
              <a:off x="2502625" y="2699425"/>
              <a:ext cx="186275" cy="41350"/>
            </a:xfrm>
            <a:custGeom>
              <a:rect b="b" l="l" r="r" t="t"/>
              <a:pathLst>
                <a:path extrusionOk="0" h="1654" w="7451">
                  <a:moveTo>
                    <a:pt x="1234" y="1"/>
                  </a:moveTo>
                  <a:lnTo>
                    <a:pt x="997" y="27"/>
                  </a:lnTo>
                  <a:lnTo>
                    <a:pt x="761" y="105"/>
                  </a:lnTo>
                  <a:lnTo>
                    <a:pt x="552" y="210"/>
                  </a:lnTo>
                  <a:lnTo>
                    <a:pt x="368" y="368"/>
                  </a:lnTo>
                  <a:lnTo>
                    <a:pt x="210" y="551"/>
                  </a:lnTo>
                  <a:lnTo>
                    <a:pt x="106" y="761"/>
                  </a:lnTo>
                  <a:lnTo>
                    <a:pt x="27" y="997"/>
                  </a:lnTo>
                  <a:lnTo>
                    <a:pt x="1" y="1233"/>
                  </a:lnTo>
                  <a:lnTo>
                    <a:pt x="1" y="1653"/>
                  </a:lnTo>
                  <a:lnTo>
                    <a:pt x="7451" y="1653"/>
                  </a:lnTo>
                  <a:lnTo>
                    <a:pt x="7451" y="1233"/>
                  </a:lnTo>
                  <a:lnTo>
                    <a:pt x="7424" y="997"/>
                  </a:lnTo>
                  <a:lnTo>
                    <a:pt x="7346" y="761"/>
                  </a:lnTo>
                  <a:lnTo>
                    <a:pt x="7241" y="551"/>
                  </a:lnTo>
                  <a:lnTo>
                    <a:pt x="7083" y="368"/>
                  </a:lnTo>
                  <a:lnTo>
                    <a:pt x="6900" y="210"/>
                  </a:lnTo>
                  <a:lnTo>
                    <a:pt x="6690" y="105"/>
                  </a:lnTo>
                  <a:lnTo>
                    <a:pt x="6454" y="27"/>
                  </a:lnTo>
                  <a:lnTo>
                    <a:pt x="621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
            <p:cNvSpPr/>
            <p:nvPr/>
          </p:nvSpPr>
          <p:spPr>
            <a:xfrm>
              <a:off x="2543950" y="2986675"/>
              <a:ext cx="103625" cy="21000"/>
            </a:xfrm>
            <a:custGeom>
              <a:rect b="b" l="l" r="r" t="t"/>
              <a:pathLst>
                <a:path extrusionOk="0" h="840" w="4145">
                  <a:moveTo>
                    <a:pt x="0" y="0"/>
                  </a:moveTo>
                  <a:lnTo>
                    <a:pt x="0" y="446"/>
                  </a:lnTo>
                  <a:lnTo>
                    <a:pt x="0" y="525"/>
                  </a:lnTo>
                  <a:lnTo>
                    <a:pt x="27" y="604"/>
                  </a:lnTo>
                  <a:lnTo>
                    <a:pt x="105" y="735"/>
                  </a:lnTo>
                  <a:lnTo>
                    <a:pt x="236" y="813"/>
                  </a:lnTo>
                  <a:lnTo>
                    <a:pt x="315" y="840"/>
                  </a:lnTo>
                  <a:lnTo>
                    <a:pt x="3830" y="840"/>
                  </a:lnTo>
                  <a:lnTo>
                    <a:pt x="3909" y="813"/>
                  </a:lnTo>
                  <a:lnTo>
                    <a:pt x="4040" y="735"/>
                  </a:lnTo>
                  <a:lnTo>
                    <a:pt x="4119" y="604"/>
                  </a:lnTo>
                  <a:lnTo>
                    <a:pt x="4145" y="525"/>
                  </a:lnTo>
                  <a:lnTo>
                    <a:pt x="4145" y="446"/>
                  </a:lnTo>
                  <a:lnTo>
                    <a:pt x="414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
            <p:cNvSpPr/>
            <p:nvPr/>
          </p:nvSpPr>
          <p:spPr>
            <a:xfrm>
              <a:off x="2502625" y="2925025"/>
              <a:ext cx="186275" cy="41350"/>
            </a:xfrm>
            <a:custGeom>
              <a:rect b="b" l="l" r="r" t="t"/>
              <a:pathLst>
                <a:path extrusionOk="0" h="1654" w="7451">
                  <a:moveTo>
                    <a:pt x="1" y="0"/>
                  </a:moveTo>
                  <a:lnTo>
                    <a:pt x="1" y="420"/>
                  </a:lnTo>
                  <a:lnTo>
                    <a:pt x="27" y="656"/>
                  </a:lnTo>
                  <a:lnTo>
                    <a:pt x="106" y="892"/>
                  </a:lnTo>
                  <a:lnTo>
                    <a:pt x="210" y="1102"/>
                  </a:lnTo>
                  <a:lnTo>
                    <a:pt x="368" y="1286"/>
                  </a:lnTo>
                  <a:lnTo>
                    <a:pt x="552" y="1443"/>
                  </a:lnTo>
                  <a:lnTo>
                    <a:pt x="761" y="1548"/>
                  </a:lnTo>
                  <a:lnTo>
                    <a:pt x="997" y="1627"/>
                  </a:lnTo>
                  <a:lnTo>
                    <a:pt x="1234" y="1653"/>
                  </a:lnTo>
                  <a:lnTo>
                    <a:pt x="6218" y="1653"/>
                  </a:lnTo>
                  <a:lnTo>
                    <a:pt x="6454" y="1627"/>
                  </a:lnTo>
                  <a:lnTo>
                    <a:pt x="6690" y="1548"/>
                  </a:lnTo>
                  <a:lnTo>
                    <a:pt x="6900" y="1443"/>
                  </a:lnTo>
                  <a:lnTo>
                    <a:pt x="7083" y="1286"/>
                  </a:lnTo>
                  <a:lnTo>
                    <a:pt x="7241" y="1102"/>
                  </a:lnTo>
                  <a:lnTo>
                    <a:pt x="7346" y="892"/>
                  </a:lnTo>
                  <a:lnTo>
                    <a:pt x="7424" y="656"/>
                  </a:lnTo>
                  <a:lnTo>
                    <a:pt x="7451" y="420"/>
                  </a:lnTo>
                  <a:lnTo>
                    <a:pt x="745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
            <p:cNvSpPr/>
            <p:nvPr/>
          </p:nvSpPr>
          <p:spPr>
            <a:xfrm>
              <a:off x="2709200" y="2719750"/>
              <a:ext cx="143650" cy="225625"/>
            </a:xfrm>
            <a:custGeom>
              <a:rect b="b" l="l" r="r" t="t"/>
              <a:pathLst>
                <a:path extrusionOk="0" h="9025" w="5746">
                  <a:moveTo>
                    <a:pt x="1653" y="840"/>
                  </a:moveTo>
                  <a:lnTo>
                    <a:pt x="1653" y="1653"/>
                  </a:lnTo>
                  <a:lnTo>
                    <a:pt x="840" y="1653"/>
                  </a:lnTo>
                  <a:lnTo>
                    <a:pt x="840" y="840"/>
                  </a:lnTo>
                  <a:close/>
                  <a:moveTo>
                    <a:pt x="3280" y="840"/>
                  </a:moveTo>
                  <a:lnTo>
                    <a:pt x="3280" y="1653"/>
                  </a:lnTo>
                  <a:lnTo>
                    <a:pt x="2467" y="1653"/>
                  </a:lnTo>
                  <a:lnTo>
                    <a:pt x="2467" y="840"/>
                  </a:lnTo>
                  <a:close/>
                  <a:moveTo>
                    <a:pt x="4933" y="840"/>
                  </a:moveTo>
                  <a:lnTo>
                    <a:pt x="4933" y="1653"/>
                  </a:lnTo>
                  <a:lnTo>
                    <a:pt x="4119" y="1653"/>
                  </a:lnTo>
                  <a:lnTo>
                    <a:pt x="4119" y="840"/>
                  </a:lnTo>
                  <a:close/>
                  <a:moveTo>
                    <a:pt x="1653" y="7398"/>
                  </a:moveTo>
                  <a:lnTo>
                    <a:pt x="1653" y="7818"/>
                  </a:lnTo>
                  <a:lnTo>
                    <a:pt x="1653" y="7897"/>
                  </a:lnTo>
                  <a:lnTo>
                    <a:pt x="1627" y="7975"/>
                  </a:lnTo>
                  <a:lnTo>
                    <a:pt x="1522" y="8106"/>
                  </a:lnTo>
                  <a:lnTo>
                    <a:pt x="1391" y="8185"/>
                  </a:lnTo>
                  <a:lnTo>
                    <a:pt x="1312" y="8211"/>
                  </a:lnTo>
                  <a:lnTo>
                    <a:pt x="840" y="8211"/>
                  </a:lnTo>
                  <a:lnTo>
                    <a:pt x="840" y="7398"/>
                  </a:lnTo>
                  <a:close/>
                  <a:moveTo>
                    <a:pt x="1" y="1"/>
                  </a:moveTo>
                  <a:lnTo>
                    <a:pt x="1" y="9025"/>
                  </a:lnTo>
                  <a:lnTo>
                    <a:pt x="1234" y="9025"/>
                  </a:lnTo>
                  <a:lnTo>
                    <a:pt x="1496" y="8998"/>
                  </a:lnTo>
                  <a:lnTo>
                    <a:pt x="1706" y="8946"/>
                  </a:lnTo>
                  <a:lnTo>
                    <a:pt x="1916" y="8815"/>
                  </a:lnTo>
                  <a:lnTo>
                    <a:pt x="2099" y="8684"/>
                  </a:lnTo>
                  <a:lnTo>
                    <a:pt x="2257" y="8500"/>
                  </a:lnTo>
                  <a:lnTo>
                    <a:pt x="2362" y="8290"/>
                  </a:lnTo>
                  <a:lnTo>
                    <a:pt x="2440" y="8054"/>
                  </a:lnTo>
                  <a:lnTo>
                    <a:pt x="2467" y="7818"/>
                  </a:lnTo>
                  <a:lnTo>
                    <a:pt x="2467" y="7398"/>
                  </a:lnTo>
                  <a:lnTo>
                    <a:pt x="4513" y="7398"/>
                  </a:lnTo>
                  <a:lnTo>
                    <a:pt x="4775" y="7372"/>
                  </a:lnTo>
                  <a:lnTo>
                    <a:pt x="5011" y="7293"/>
                  </a:lnTo>
                  <a:lnTo>
                    <a:pt x="5221" y="7188"/>
                  </a:lnTo>
                  <a:lnTo>
                    <a:pt x="5405" y="7031"/>
                  </a:lnTo>
                  <a:lnTo>
                    <a:pt x="5536" y="6847"/>
                  </a:lnTo>
                  <a:lnTo>
                    <a:pt x="5667" y="6637"/>
                  </a:lnTo>
                  <a:lnTo>
                    <a:pt x="5720" y="6401"/>
                  </a:lnTo>
                  <a:lnTo>
                    <a:pt x="5746" y="6165"/>
                  </a:lnTo>
                  <a:lnTo>
                    <a:pt x="5746" y="2073"/>
                  </a:lnTo>
                  <a:lnTo>
                    <a:pt x="5746" y="420"/>
                  </a:lnTo>
                  <a:lnTo>
                    <a:pt x="5746" y="342"/>
                  </a:lnTo>
                  <a:lnTo>
                    <a:pt x="5720" y="263"/>
                  </a:lnTo>
                  <a:lnTo>
                    <a:pt x="5641" y="132"/>
                  </a:lnTo>
                  <a:lnTo>
                    <a:pt x="5510" y="53"/>
                  </a:lnTo>
                  <a:lnTo>
                    <a:pt x="5431" y="27"/>
                  </a:lnTo>
                  <a:lnTo>
                    <a:pt x="535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4" name="Google Shape;404;p3"/>
          <p:cNvGrpSpPr/>
          <p:nvPr/>
        </p:nvGrpSpPr>
        <p:grpSpPr>
          <a:xfrm>
            <a:off x="7052845" y="3268681"/>
            <a:ext cx="350225" cy="350225"/>
            <a:chOff x="3257475" y="2657450"/>
            <a:chExt cx="350225" cy="350225"/>
          </a:xfrm>
        </p:grpSpPr>
        <p:sp>
          <p:nvSpPr>
            <p:cNvPr id="405" name="Google Shape;405;p3"/>
            <p:cNvSpPr/>
            <p:nvPr/>
          </p:nvSpPr>
          <p:spPr>
            <a:xfrm>
              <a:off x="3257475" y="2952575"/>
              <a:ext cx="55750" cy="55100"/>
            </a:xfrm>
            <a:custGeom>
              <a:rect b="b" l="l" r="r" t="t"/>
              <a:pathLst>
                <a:path extrusionOk="0" h="2204" w="2230">
                  <a:moveTo>
                    <a:pt x="604" y="0"/>
                  </a:moveTo>
                  <a:lnTo>
                    <a:pt x="525" y="263"/>
                  </a:lnTo>
                  <a:lnTo>
                    <a:pt x="499" y="525"/>
                  </a:lnTo>
                  <a:lnTo>
                    <a:pt x="525" y="787"/>
                  </a:lnTo>
                  <a:lnTo>
                    <a:pt x="604" y="1049"/>
                  </a:lnTo>
                  <a:lnTo>
                    <a:pt x="131" y="1522"/>
                  </a:lnTo>
                  <a:lnTo>
                    <a:pt x="79" y="1574"/>
                  </a:lnTo>
                  <a:lnTo>
                    <a:pt x="53" y="1653"/>
                  </a:lnTo>
                  <a:lnTo>
                    <a:pt x="0" y="1810"/>
                  </a:lnTo>
                  <a:lnTo>
                    <a:pt x="53" y="1968"/>
                  </a:lnTo>
                  <a:lnTo>
                    <a:pt x="79" y="2020"/>
                  </a:lnTo>
                  <a:lnTo>
                    <a:pt x="131" y="2099"/>
                  </a:lnTo>
                  <a:lnTo>
                    <a:pt x="210" y="2151"/>
                  </a:lnTo>
                  <a:lnTo>
                    <a:pt x="262" y="2177"/>
                  </a:lnTo>
                  <a:lnTo>
                    <a:pt x="420" y="2204"/>
                  </a:lnTo>
                  <a:lnTo>
                    <a:pt x="577" y="2177"/>
                  </a:lnTo>
                  <a:lnTo>
                    <a:pt x="656" y="2151"/>
                  </a:lnTo>
                  <a:lnTo>
                    <a:pt x="708" y="2099"/>
                  </a:lnTo>
                  <a:lnTo>
                    <a:pt x="1181" y="1627"/>
                  </a:lnTo>
                  <a:lnTo>
                    <a:pt x="1443" y="1705"/>
                  </a:lnTo>
                  <a:lnTo>
                    <a:pt x="1574" y="1732"/>
                  </a:lnTo>
                  <a:lnTo>
                    <a:pt x="1705" y="1758"/>
                  </a:lnTo>
                  <a:lnTo>
                    <a:pt x="1836" y="1732"/>
                  </a:lnTo>
                  <a:lnTo>
                    <a:pt x="1968" y="1705"/>
                  </a:lnTo>
                  <a:lnTo>
                    <a:pt x="2230" y="1627"/>
                  </a:lnTo>
                  <a:lnTo>
                    <a:pt x="60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
            <p:cNvSpPr/>
            <p:nvPr/>
          </p:nvSpPr>
          <p:spPr>
            <a:xfrm>
              <a:off x="3409625" y="2664000"/>
              <a:ext cx="192175" cy="192200"/>
            </a:xfrm>
            <a:custGeom>
              <a:rect b="b" l="l" r="r" t="t"/>
              <a:pathLst>
                <a:path extrusionOk="0" h="7688" w="7687">
                  <a:moveTo>
                    <a:pt x="1233" y="1"/>
                  </a:moveTo>
                  <a:lnTo>
                    <a:pt x="997" y="27"/>
                  </a:lnTo>
                  <a:lnTo>
                    <a:pt x="761" y="106"/>
                  </a:lnTo>
                  <a:lnTo>
                    <a:pt x="551" y="211"/>
                  </a:lnTo>
                  <a:lnTo>
                    <a:pt x="341" y="368"/>
                  </a:lnTo>
                  <a:lnTo>
                    <a:pt x="184" y="552"/>
                  </a:lnTo>
                  <a:lnTo>
                    <a:pt x="79" y="788"/>
                  </a:lnTo>
                  <a:lnTo>
                    <a:pt x="0" y="998"/>
                  </a:lnTo>
                  <a:lnTo>
                    <a:pt x="0" y="1234"/>
                  </a:lnTo>
                  <a:lnTo>
                    <a:pt x="0" y="1470"/>
                  </a:lnTo>
                  <a:lnTo>
                    <a:pt x="79" y="1706"/>
                  </a:lnTo>
                  <a:lnTo>
                    <a:pt x="184" y="1916"/>
                  </a:lnTo>
                  <a:lnTo>
                    <a:pt x="341" y="2100"/>
                  </a:lnTo>
                  <a:lnTo>
                    <a:pt x="5588" y="7346"/>
                  </a:lnTo>
                  <a:lnTo>
                    <a:pt x="5771" y="7503"/>
                  </a:lnTo>
                  <a:lnTo>
                    <a:pt x="5981" y="7608"/>
                  </a:lnTo>
                  <a:lnTo>
                    <a:pt x="6217" y="7687"/>
                  </a:lnTo>
                  <a:lnTo>
                    <a:pt x="6689" y="7687"/>
                  </a:lnTo>
                  <a:lnTo>
                    <a:pt x="6899" y="7608"/>
                  </a:lnTo>
                  <a:lnTo>
                    <a:pt x="7135" y="7503"/>
                  </a:lnTo>
                  <a:lnTo>
                    <a:pt x="7319" y="7346"/>
                  </a:lnTo>
                  <a:lnTo>
                    <a:pt x="7476" y="7136"/>
                  </a:lnTo>
                  <a:lnTo>
                    <a:pt x="7581" y="6926"/>
                  </a:lnTo>
                  <a:lnTo>
                    <a:pt x="7660" y="6690"/>
                  </a:lnTo>
                  <a:lnTo>
                    <a:pt x="7686" y="6454"/>
                  </a:lnTo>
                  <a:lnTo>
                    <a:pt x="7660" y="6218"/>
                  </a:lnTo>
                  <a:lnTo>
                    <a:pt x="7581" y="6008"/>
                  </a:lnTo>
                  <a:lnTo>
                    <a:pt x="7476" y="5798"/>
                  </a:lnTo>
                  <a:lnTo>
                    <a:pt x="7319" y="5588"/>
                  </a:lnTo>
                  <a:lnTo>
                    <a:pt x="2099" y="368"/>
                  </a:lnTo>
                  <a:lnTo>
                    <a:pt x="1889" y="211"/>
                  </a:lnTo>
                  <a:lnTo>
                    <a:pt x="1679" y="106"/>
                  </a:lnTo>
                  <a:lnTo>
                    <a:pt x="1469" y="27"/>
                  </a:lnTo>
                  <a:lnTo>
                    <a:pt x="123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
            <p:cNvSpPr/>
            <p:nvPr/>
          </p:nvSpPr>
          <p:spPr>
            <a:xfrm>
              <a:off x="3365675" y="2879125"/>
              <a:ext cx="21000" cy="21000"/>
            </a:xfrm>
            <a:custGeom>
              <a:rect b="b" l="l" r="r" t="t"/>
              <a:pathLst>
                <a:path extrusionOk="0" h="840" w="840">
                  <a:moveTo>
                    <a:pt x="420" y="0"/>
                  </a:moveTo>
                  <a:lnTo>
                    <a:pt x="263" y="53"/>
                  </a:lnTo>
                  <a:lnTo>
                    <a:pt x="184" y="79"/>
                  </a:lnTo>
                  <a:lnTo>
                    <a:pt x="132" y="131"/>
                  </a:lnTo>
                  <a:lnTo>
                    <a:pt x="79" y="184"/>
                  </a:lnTo>
                  <a:lnTo>
                    <a:pt x="27" y="262"/>
                  </a:lnTo>
                  <a:lnTo>
                    <a:pt x="1" y="420"/>
                  </a:lnTo>
                  <a:lnTo>
                    <a:pt x="27" y="577"/>
                  </a:lnTo>
                  <a:lnTo>
                    <a:pt x="79" y="656"/>
                  </a:lnTo>
                  <a:lnTo>
                    <a:pt x="132" y="708"/>
                  </a:lnTo>
                  <a:lnTo>
                    <a:pt x="184" y="761"/>
                  </a:lnTo>
                  <a:lnTo>
                    <a:pt x="263" y="813"/>
                  </a:lnTo>
                  <a:lnTo>
                    <a:pt x="420" y="840"/>
                  </a:lnTo>
                  <a:lnTo>
                    <a:pt x="578" y="813"/>
                  </a:lnTo>
                  <a:lnTo>
                    <a:pt x="630" y="761"/>
                  </a:lnTo>
                  <a:lnTo>
                    <a:pt x="709" y="708"/>
                  </a:lnTo>
                  <a:lnTo>
                    <a:pt x="761" y="656"/>
                  </a:lnTo>
                  <a:lnTo>
                    <a:pt x="788" y="577"/>
                  </a:lnTo>
                  <a:lnTo>
                    <a:pt x="840" y="420"/>
                  </a:lnTo>
                  <a:lnTo>
                    <a:pt x="788" y="262"/>
                  </a:lnTo>
                  <a:lnTo>
                    <a:pt x="761" y="184"/>
                  </a:lnTo>
                  <a:lnTo>
                    <a:pt x="709" y="131"/>
                  </a:lnTo>
                  <a:lnTo>
                    <a:pt x="630" y="79"/>
                  </a:lnTo>
                  <a:lnTo>
                    <a:pt x="578" y="53"/>
                  </a:lnTo>
                  <a:lnTo>
                    <a:pt x="42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
            <p:cNvSpPr/>
            <p:nvPr/>
          </p:nvSpPr>
          <p:spPr>
            <a:xfrm>
              <a:off x="3282400" y="2787950"/>
              <a:ext cx="194800" cy="195475"/>
            </a:xfrm>
            <a:custGeom>
              <a:rect b="b" l="l" r="r" t="t"/>
              <a:pathLst>
                <a:path extrusionOk="0" h="7819" w="7792">
                  <a:moveTo>
                    <a:pt x="3751" y="2834"/>
                  </a:moveTo>
                  <a:lnTo>
                    <a:pt x="3987" y="2860"/>
                  </a:lnTo>
                  <a:lnTo>
                    <a:pt x="4223" y="2939"/>
                  </a:lnTo>
                  <a:lnTo>
                    <a:pt x="4433" y="3044"/>
                  </a:lnTo>
                  <a:lnTo>
                    <a:pt x="4617" y="3201"/>
                  </a:lnTo>
                  <a:lnTo>
                    <a:pt x="4774" y="3385"/>
                  </a:lnTo>
                  <a:lnTo>
                    <a:pt x="4879" y="3595"/>
                  </a:lnTo>
                  <a:lnTo>
                    <a:pt x="4958" y="3831"/>
                  </a:lnTo>
                  <a:lnTo>
                    <a:pt x="4984" y="4067"/>
                  </a:lnTo>
                  <a:lnTo>
                    <a:pt x="4958" y="4303"/>
                  </a:lnTo>
                  <a:lnTo>
                    <a:pt x="4879" y="4539"/>
                  </a:lnTo>
                  <a:lnTo>
                    <a:pt x="4774" y="4749"/>
                  </a:lnTo>
                  <a:lnTo>
                    <a:pt x="4617" y="4933"/>
                  </a:lnTo>
                  <a:lnTo>
                    <a:pt x="4433" y="5090"/>
                  </a:lnTo>
                  <a:lnTo>
                    <a:pt x="4223" y="5221"/>
                  </a:lnTo>
                  <a:lnTo>
                    <a:pt x="3987" y="5274"/>
                  </a:lnTo>
                  <a:lnTo>
                    <a:pt x="3751" y="5300"/>
                  </a:lnTo>
                  <a:lnTo>
                    <a:pt x="3515" y="5274"/>
                  </a:lnTo>
                  <a:lnTo>
                    <a:pt x="3279" y="5221"/>
                  </a:lnTo>
                  <a:lnTo>
                    <a:pt x="3069" y="5090"/>
                  </a:lnTo>
                  <a:lnTo>
                    <a:pt x="2886" y="4933"/>
                  </a:lnTo>
                  <a:lnTo>
                    <a:pt x="2728" y="4749"/>
                  </a:lnTo>
                  <a:lnTo>
                    <a:pt x="2597" y="4539"/>
                  </a:lnTo>
                  <a:lnTo>
                    <a:pt x="2545" y="4303"/>
                  </a:lnTo>
                  <a:lnTo>
                    <a:pt x="2518" y="4067"/>
                  </a:lnTo>
                  <a:lnTo>
                    <a:pt x="2545" y="3831"/>
                  </a:lnTo>
                  <a:lnTo>
                    <a:pt x="2597" y="3595"/>
                  </a:lnTo>
                  <a:lnTo>
                    <a:pt x="2728" y="3385"/>
                  </a:lnTo>
                  <a:lnTo>
                    <a:pt x="2886" y="3201"/>
                  </a:lnTo>
                  <a:lnTo>
                    <a:pt x="3069" y="3044"/>
                  </a:lnTo>
                  <a:lnTo>
                    <a:pt x="3279" y="2939"/>
                  </a:lnTo>
                  <a:lnTo>
                    <a:pt x="3515" y="2860"/>
                  </a:lnTo>
                  <a:lnTo>
                    <a:pt x="3751" y="2834"/>
                  </a:lnTo>
                  <a:close/>
                  <a:moveTo>
                    <a:pt x="4145" y="1"/>
                  </a:moveTo>
                  <a:lnTo>
                    <a:pt x="262" y="4539"/>
                  </a:lnTo>
                  <a:lnTo>
                    <a:pt x="131" y="4723"/>
                  </a:lnTo>
                  <a:lnTo>
                    <a:pt x="52" y="4933"/>
                  </a:lnTo>
                  <a:lnTo>
                    <a:pt x="0" y="5142"/>
                  </a:lnTo>
                  <a:lnTo>
                    <a:pt x="0" y="5378"/>
                  </a:lnTo>
                  <a:lnTo>
                    <a:pt x="26" y="5588"/>
                  </a:lnTo>
                  <a:lnTo>
                    <a:pt x="105" y="5798"/>
                  </a:lnTo>
                  <a:lnTo>
                    <a:pt x="210" y="6008"/>
                  </a:lnTo>
                  <a:lnTo>
                    <a:pt x="367" y="6165"/>
                  </a:lnTo>
                  <a:lnTo>
                    <a:pt x="1653" y="7451"/>
                  </a:lnTo>
                  <a:lnTo>
                    <a:pt x="1810" y="7608"/>
                  </a:lnTo>
                  <a:lnTo>
                    <a:pt x="2020" y="7713"/>
                  </a:lnTo>
                  <a:lnTo>
                    <a:pt x="2230" y="7792"/>
                  </a:lnTo>
                  <a:lnTo>
                    <a:pt x="2440" y="7818"/>
                  </a:lnTo>
                  <a:lnTo>
                    <a:pt x="2676" y="7818"/>
                  </a:lnTo>
                  <a:lnTo>
                    <a:pt x="2886" y="7766"/>
                  </a:lnTo>
                  <a:lnTo>
                    <a:pt x="3095" y="7661"/>
                  </a:lnTo>
                  <a:lnTo>
                    <a:pt x="3305" y="7530"/>
                  </a:lnTo>
                  <a:lnTo>
                    <a:pt x="7791" y="3673"/>
                  </a:lnTo>
                  <a:lnTo>
                    <a:pt x="7476" y="3595"/>
                  </a:lnTo>
                  <a:lnTo>
                    <a:pt x="7135" y="3464"/>
                  </a:lnTo>
                  <a:lnTo>
                    <a:pt x="6820" y="3332"/>
                  </a:lnTo>
                  <a:lnTo>
                    <a:pt x="6532" y="3201"/>
                  </a:lnTo>
                  <a:lnTo>
                    <a:pt x="6243" y="3018"/>
                  </a:lnTo>
                  <a:lnTo>
                    <a:pt x="5955" y="2834"/>
                  </a:lnTo>
                  <a:lnTo>
                    <a:pt x="5692" y="2598"/>
                  </a:lnTo>
                  <a:lnTo>
                    <a:pt x="5430" y="2388"/>
                  </a:lnTo>
                  <a:lnTo>
                    <a:pt x="5194" y="2126"/>
                  </a:lnTo>
                  <a:lnTo>
                    <a:pt x="4984" y="1863"/>
                  </a:lnTo>
                  <a:lnTo>
                    <a:pt x="4801" y="1575"/>
                  </a:lnTo>
                  <a:lnTo>
                    <a:pt x="4617" y="1286"/>
                  </a:lnTo>
                  <a:lnTo>
                    <a:pt x="4460" y="971"/>
                  </a:lnTo>
                  <a:lnTo>
                    <a:pt x="4355" y="657"/>
                  </a:lnTo>
                  <a:lnTo>
                    <a:pt x="4223" y="342"/>
                  </a:lnTo>
                  <a:lnTo>
                    <a:pt x="414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
            <p:cNvSpPr/>
            <p:nvPr/>
          </p:nvSpPr>
          <p:spPr>
            <a:xfrm>
              <a:off x="3403050" y="2734175"/>
              <a:ext cx="128575" cy="128575"/>
            </a:xfrm>
            <a:custGeom>
              <a:rect b="b" l="l" r="r" t="t"/>
              <a:pathLst>
                <a:path extrusionOk="0" h="5143" w="5143">
                  <a:moveTo>
                    <a:pt x="132" y="1"/>
                  </a:moveTo>
                  <a:lnTo>
                    <a:pt x="79" y="263"/>
                  </a:lnTo>
                  <a:lnTo>
                    <a:pt x="53" y="525"/>
                  </a:lnTo>
                  <a:lnTo>
                    <a:pt x="27" y="788"/>
                  </a:lnTo>
                  <a:lnTo>
                    <a:pt x="1" y="1050"/>
                  </a:lnTo>
                  <a:lnTo>
                    <a:pt x="27" y="1312"/>
                  </a:lnTo>
                  <a:lnTo>
                    <a:pt x="53" y="1575"/>
                  </a:lnTo>
                  <a:lnTo>
                    <a:pt x="79" y="1837"/>
                  </a:lnTo>
                  <a:lnTo>
                    <a:pt x="132" y="2099"/>
                  </a:lnTo>
                  <a:lnTo>
                    <a:pt x="211" y="2362"/>
                  </a:lnTo>
                  <a:lnTo>
                    <a:pt x="316" y="2598"/>
                  </a:lnTo>
                  <a:lnTo>
                    <a:pt x="420" y="2834"/>
                  </a:lnTo>
                  <a:lnTo>
                    <a:pt x="525" y="3096"/>
                  </a:lnTo>
                  <a:lnTo>
                    <a:pt x="683" y="3306"/>
                  </a:lnTo>
                  <a:lnTo>
                    <a:pt x="840" y="3542"/>
                  </a:lnTo>
                  <a:lnTo>
                    <a:pt x="998" y="3752"/>
                  </a:lnTo>
                  <a:lnTo>
                    <a:pt x="1181" y="3936"/>
                  </a:lnTo>
                  <a:lnTo>
                    <a:pt x="1391" y="4119"/>
                  </a:lnTo>
                  <a:lnTo>
                    <a:pt x="1575" y="4303"/>
                  </a:lnTo>
                  <a:lnTo>
                    <a:pt x="1811" y="4434"/>
                  </a:lnTo>
                  <a:lnTo>
                    <a:pt x="2021" y="4591"/>
                  </a:lnTo>
                  <a:lnTo>
                    <a:pt x="2257" y="4696"/>
                  </a:lnTo>
                  <a:lnTo>
                    <a:pt x="2493" y="4828"/>
                  </a:lnTo>
                  <a:lnTo>
                    <a:pt x="2729" y="4906"/>
                  </a:lnTo>
                  <a:lnTo>
                    <a:pt x="2991" y="4985"/>
                  </a:lnTo>
                  <a:lnTo>
                    <a:pt x="3254" y="5064"/>
                  </a:lnTo>
                  <a:lnTo>
                    <a:pt x="3516" y="5090"/>
                  </a:lnTo>
                  <a:lnTo>
                    <a:pt x="3778" y="5142"/>
                  </a:lnTo>
                  <a:lnTo>
                    <a:pt x="4329" y="5142"/>
                  </a:lnTo>
                  <a:lnTo>
                    <a:pt x="4591" y="5116"/>
                  </a:lnTo>
                  <a:lnTo>
                    <a:pt x="4880" y="5064"/>
                  </a:lnTo>
                  <a:lnTo>
                    <a:pt x="5142" y="5011"/>
                  </a:lnTo>
                  <a:lnTo>
                    <a:pt x="132"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
            <p:cNvSpPr/>
            <p:nvPr/>
          </p:nvSpPr>
          <p:spPr>
            <a:xfrm>
              <a:off x="3479775" y="2657450"/>
              <a:ext cx="127925" cy="128575"/>
            </a:xfrm>
            <a:custGeom>
              <a:rect b="b" l="l" r="r" t="t"/>
              <a:pathLst>
                <a:path extrusionOk="0" h="5143" w="5117">
                  <a:moveTo>
                    <a:pt x="1050" y="1"/>
                  </a:moveTo>
                  <a:lnTo>
                    <a:pt x="788" y="27"/>
                  </a:lnTo>
                  <a:lnTo>
                    <a:pt x="526" y="53"/>
                  </a:lnTo>
                  <a:lnTo>
                    <a:pt x="237" y="79"/>
                  </a:lnTo>
                  <a:lnTo>
                    <a:pt x="1" y="158"/>
                  </a:lnTo>
                  <a:lnTo>
                    <a:pt x="4985" y="5142"/>
                  </a:lnTo>
                  <a:lnTo>
                    <a:pt x="5064" y="4906"/>
                  </a:lnTo>
                  <a:lnTo>
                    <a:pt x="5090" y="4644"/>
                  </a:lnTo>
                  <a:lnTo>
                    <a:pt x="5116" y="4381"/>
                  </a:lnTo>
                  <a:lnTo>
                    <a:pt x="5116" y="4119"/>
                  </a:lnTo>
                  <a:lnTo>
                    <a:pt x="5116" y="3857"/>
                  </a:lnTo>
                  <a:lnTo>
                    <a:pt x="5064" y="3568"/>
                  </a:lnTo>
                  <a:lnTo>
                    <a:pt x="5038" y="3306"/>
                  </a:lnTo>
                  <a:lnTo>
                    <a:pt x="4959" y="3044"/>
                  </a:lnTo>
                  <a:lnTo>
                    <a:pt x="4880" y="2781"/>
                  </a:lnTo>
                  <a:lnTo>
                    <a:pt x="4802" y="2545"/>
                  </a:lnTo>
                  <a:lnTo>
                    <a:pt x="4697" y="2283"/>
                  </a:lnTo>
                  <a:lnTo>
                    <a:pt x="4565" y="2047"/>
                  </a:lnTo>
                  <a:lnTo>
                    <a:pt x="4434" y="1811"/>
                  </a:lnTo>
                  <a:lnTo>
                    <a:pt x="4277" y="1601"/>
                  </a:lnTo>
                  <a:lnTo>
                    <a:pt x="4119" y="1391"/>
                  </a:lnTo>
                  <a:lnTo>
                    <a:pt x="3936" y="1207"/>
                  </a:lnTo>
                  <a:lnTo>
                    <a:pt x="3752" y="1024"/>
                  </a:lnTo>
                  <a:lnTo>
                    <a:pt x="3542" y="840"/>
                  </a:lnTo>
                  <a:lnTo>
                    <a:pt x="3306" y="683"/>
                  </a:lnTo>
                  <a:lnTo>
                    <a:pt x="3070" y="552"/>
                  </a:lnTo>
                  <a:lnTo>
                    <a:pt x="2834" y="420"/>
                  </a:lnTo>
                  <a:lnTo>
                    <a:pt x="2598" y="315"/>
                  </a:lnTo>
                  <a:lnTo>
                    <a:pt x="2336" y="211"/>
                  </a:lnTo>
                  <a:lnTo>
                    <a:pt x="2100" y="158"/>
                  </a:lnTo>
                  <a:lnTo>
                    <a:pt x="1837" y="79"/>
                  </a:lnTo>
                  <a:lnTo>
                    <a:pt x="1575" y="53"/>
                  </a:lnTo>
                  <a:lnTo>
                    <a:pt x="1313" y="27"/>
                  </a:lnTo>
                  <a:lnTo>
                    <a:pt x="1050"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pic>
        <p:nvPicPr>
          <p:cNvPr id="663" name="Google Shape;663;p27"/>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664" name="Google Shape;664;p27"/>
          <p:cNvSpPr txBox="1"/>
          <p:nvPr/>
        </p:nvSpPr>
        <p:spPr>
          <a:xfrm>
            <a:off x="718450" y="1334300"/>
            <a:ext cx="3526200" cy="249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1" lang="es" sz="1200">
                <a:solidFill>
                  <a:schemeClr val="lt1"/>
                </a:solidFill>
                <a:latin typeface="Questrial"/>
                <a:ea typeface="Questrial"/>
                <a:cs typeface="Questrial"/>
                <a:sym typeface="Questrial"/>
              </a:rPr>
              <a:t>Hyperparameters</a:t>
            </a:r>
            <a:endParaRPr i="1" sz="1200">
              <a:solidFill>
                <a:schemeClr val="lt1"/>
              </a:solidFill>
              <a:latin typeface="Questrial"/>
              <a:ea typeface="Questrial"/>
              <a:cs typeface="Questrial"/>
              <a:sym typeface="Questrial"/>
            </a:endParaRPr>
          </a:p>
          <a:p>
            <a:pPr indent="0" lvl="0" marL="0" marR="0" rtl="0" algn="l">
              <a:lnSpc>
                <a:spcPct val="100000"/>
              </a:lnSpc>
              <a:spcBef>
                <a:spcPts val="0"/>
              </a:spcBef>
              <a:spcAft>
                <a:spcPts val="0"/>
              </a:spcAft>
              <a:buNone/>
            </a:pPr>
            <a:r>
              <a:t/>
            </a:r>
            <a:endParaRPr i="1"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Pre-defined architecture from tensorflow</a:t>
            </a:r>
            <a:endParaRPr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Learning Rate: 0.0002 (both G &amp; D)</a:t>
            </a:r>
            <a:endParaRPr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Optimizer: Adam (beta_1 = 0.5)</a:t>
            </a:r>
            <a:endParaRPr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Epochs: 50</a:t>
            </a:r>
            <a:endParaRPr sz="1200">
              <a:solidFill>
                <a:schemeClr val="lt1"/>
              </a:solidFill>
              <a:latin typeface="Questrial"/>
              <a:ea typeface="Questrial"/>
              <a:cs typeface="Questrial"/>
              <a:sym typeface="Questrial"/>
            </a:endParaRPr>
          </a:p>
          <a:p>
            <a:pPr indent="0" lvl="0" marL="457200" marR="0" rtl="0" algn="l">
              <a:lnSpc>
                <a:spcPct val="100000"/>
              </a:lnSpc>
              <a:spcBef>
                <a:spcPts val="0"/>
              </a:spcBef>
              <a:spcAft>
                <a:spcPts val="0"/>
              </a:spcAft>
              <a:buNone/>
            </a:pPr>
            <a:r>
              <a:t/>
            </a:r>
            <a:endParaRPr sz="1200">
              <a:solidFill>
                <a:schemeClr val="lt1"/>
              </a:solidFill>
              <a:latin typeface="Questrial"/>
              <a:ea typeface="Questrial"/>
              <a:cs typeface="Questrial"/>
              <a:sym typeface="Questrial"/>
            </a:endParaRPr>
          </a:p>
          <a:p>
            <a:pPr indent="0" lvl="0" marL="0" marR="0" rtl="0" algn="l">
              <a:lnSpc>
                <a:spcPct val="100000"/>
              </a:lnSpc>
              <a:spcBef>
                <a:spcPts val="0"/>
              </a:spcBef>
              <a:spcAft>
                <a:spcPts val="0"/>
              </a:spcAft>
              <a:buNone/>
            </a:pPr>
            <a:r>
              <a:rPr i="1" lang="es" sz="1200">
                <a:solidFill>
                  <a:schemeClr val="lt1"/>
                </a:solidFill>
                <a:latin typeface="Questrial"/>
                <a:ea typeface="Questrial"/>
                <a:cs typeface="Questrial"/>
                <a:sym typeface="Questrial"/>
              </a:rPr>
              <a:t>Performance &amp; Evaluation</a:t>
            </a:r>
            <a:endParaRPr i="1"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Generator Loss: 6.25 to 2.60 at 50 epochs. </a:t>
            </a:r>
            <a:endParaRPr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Discriminator Loss: 0.26 after 50 epochs</a:t>
            </a:r>
            <a:endParaRPr sz="1200">
              <a:solidFill>
                <a:schemeClr val="lt1"/>
              </a:solidFill>
              <a:latin typeface="Questrial"/>
              <a:ea typeface="Questrial"/>
              <a:cs typeface="Questrial"/>
              <a:sym typeface="Questrial"/>
            </a:endParaRPr>
          </a:p>
          <a:p>
            <a:pPr indent="0" lvl="0" marL="0" marR="0" rtl="0" algn="l">
              <a:lnSpc>
                <a:spcPct val="100000"/>
              </a:lnSpc>
              <a:spcBef>
                <a:spcPts val="0"/>
              </a:spcBef>
              <a:spcAft>
                <a:spcPts val="0"/>
              </a:spcAft>
              <a:buNone/>
            </a:pPr>
            <a:r>
              <a:t/>
            </a:r>
            <a:endParaRPr sz="1200">
              <a:solidFill>
                <a:schemeClr val="lt1"/>
              </a:solidFill>
              <a:latin typeface="Questrial"/>
              <a:ea typeface="Questrial"/>
              <a:cs typeface="Questrial"/>
              <a:sym typeface="Questrial"/>
            </a:endParaRPr>
          </a:p>
        </p:txBody>
      </p:sp>
      <p:sp>
        <p:nvSpPr>
          <p:cNvPr id="665" name="Google Shape;665;p27"/>
          <p:cNvSpPr txBox="1"/>
          <p:nvPr/>
        </p:nvSpPr>
        <p:spPr>
          <a:xfrm>
            <a:off x="814343" y="539500"/>
            <a:ext cx="7704000" cy="4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DM Serif Display"/>
              <a:buNone/>
            </a:pPr>
            <a:r>
              <a:rPr b="0" i="0" lang="es" sz="3500" u="none" cap="none" strike="noStrike">
                <a:solidFill>
                  <a:schemeClr val="dk1"/>
                </a:solidFill>
                <a:latin typeface="DM Serif Display"/>
                <a:ea typeface="DM Serif Display"/>
                <a:cs typeface="DM Serif Display"/>
                <a:sym typeface="DM Serif Display"/>
              </a:rPr>
              <a:t>Performance Results</a:t>
            </a:r>
            <a:endParaRPr/>
          </a:p>
        </p:txBody>
      </p:sp>
      <p:pic>
        <p:nvPicPr>
          <p:cNvPr id="666" name="Google Shape;666;p27"/>
          <p:cNvPicPr preferRelativeResize="0"/>
          <p:nvPr/>
        </p:nvPicPr>
        <p:blipFill>
          <a:blip r:embed="rId4">
            <a:alphaModFix/>
          </a:blip>
          <a:stretch>
            <a:fillRect/>
          </a:stretch>
        </p:blipFill>
        <p:spPr>
          <a:xfrm>
            <a:off x="4320850" y="1336675"/>
            <a:ext cx="4594549" cy="26727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32"/>
          <p:cNvPicPr preferRelativeResize="0"/>
          <p:nvPr/>
        </p:nvPicPr>
        <p:blipFill rotWithShape="1">
          <a:blip r:embed="rId3">
            <a:alphaModFix/>
          </a:blip>
          <a:srcRect b="0" l="0" r="0" t="0"/>
          <a:stretch/>
        </p:blipFill>
        <p:spPr>
          <a:xfrm>
            <a:off x="2938463" y="4157960"/>
            <a:ext cx="3267075" cy="549250"/>
          </a:xfrm>
          <a:prstGeom prst="rect">
            <a:avLst/>
          </a:prstGeom>
          <a:noFill/>
          <a:ln>
            <a:noFill/>
          </a:ln>
        </p:spPr>
      </p:pic>
      <p:sp>
        <p:nvSpPr>
          <p:cNvPr id="672" name="Google Shape;672;p32"/>
          <p:cNvSpPr txBox="1"/>
          <p:nvPr>
            <p:ph type="title"/>
          </p:nvPr>
        </p:nvSpPr>
        <p:spPr>
          <a:xfrm>
            <a:off x="792571" y="4224227"/>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s"/>
              <a:t>Output Visualizations</a:t>
            </a:r>
            <a:endParaRPr/>
          </a:p>
        </p:txBody>
      </p:sp>
      <p:pic>
        <p:nvPicPr>
          <p:cNvPr descr="Graphical user interface, application, PowerPoint&#10;&#10;Description automatically generated" id="673" name="Google Shape;673;p32"/>
          <p:cNvPicPr preferRelativeResize="0"/>
          <p:nvPr/>
        </p:nvPicPr>
        <p:blipFill rotWithShape="1">
          <a:blip r:embed="rId4">
            <a:alphaModFix/>
          </a:blip>
          <a:srcRect b="918" l="0" r="67458" t="0"/>
          <a:stretch/>
        </p:blipFill>
        <p:spPr>
          <a:xfrm>
            <a:off x="3003836" y="420188"/>
            <a:ext cx="1513077" cy="3342642"/>
          </a:xfrm>
          <a:prstGeom prst="rect">
            <a:avLst/>
          </a:prstGeom>
          <a:noFill/>
          <a:ln>
            <a:noFill/>
          </a:ln>
        </p:spPr>
      </p:pic>
      <p:pic>
        <p:nvPicPr>
          <p:cNvPr descr="Graphical user interface, application, PowerPoint&#10;&#10;Description automatically generated" id="674" name="Google Shape;674;p32"/>
          <p:cNvPicPr preferRelativeResize="0"/>
          <p:nvPr/>
        </p:nvPicPr>
        <p:blipFill rotWithShape="1">
          <a:blip r:embed="rId4">
            <a:alphaModFix/>
          </a:blip>
          <a:srcRect b="0" l="65670" r="0" t="0"/>
          <a:stretch/>
        </p:blipFill>
        <p:spPr>
          <a:xfrm>
            <a:off x="4451565" y="420188"/>
            <a:ext cx="1581560" cy="334264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pic>
        <p:nvPicPr>
          <p:cNvPr id="679" name="Google Shape;679;p25"/>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680" name="Google Shape;680;p25"/>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solidFill>
                  <a:schemeClr val="dk1"/>
                </a:solidFill>
              </a:rPr>
              <a:t>DCGAN Based Cycle GAN</a:t>
            </a:r>
            <a:endParaRPr b="0">
              <a:solidFill>
                <a:schemeClr val="dk1"/>
              </a:solidFill>
            </a:endParaRPr>
          </a:p>
        </p:txBody>
      </p:sp>
      <p:sp>
        <p:nvSpPr>
          <p:cNvPr id="681" name="Google Shape;681;p25"/>
          <p:cNvSpPr txBox="1"/>
          <p:nvPr/>
        </p:nvSpPr>
        <p:spPr>
          <a:xfrm>
            <a:off x="4107544" y="1138954"/>
            <a:ext cx="24311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 sz="1600" u="none" cap="none" strike="noStrike">
                <a:solidFill>
                  <a:srgbClr val="F2F2F2"/>
                </a:solidFill>
                <a:latin typeface="Arial"/>
                <a:ea typeface="Arial"/>
                <a:cs typeface="Arial"/>
                <a:sym typeface="Arial"/>
              </a:rPr>
              <a:t>Generator</a:t>
            </a:r>
            <a:endParaRPr/>
          </a:p>
        </p:txBody>
      </p:sp>
      <p:pic>
        <p:nvPicPr>
          <p:cNvPr descr="Table&#10;&#10;Description automatically generated" id="682" name="Google Shape;682;p25"/>
          <p:cNvPicPr preferRelativeResize="0"/>
          <p:nvPr/>
        </p:nvPicPr>
        <p:blipFill rotWithShape="1">
          <a:blip r:embed="rId4">
            <a:alphaModFix/>
          </a:blip>
          <a:srcRect b="4097" l="2461" r="0" t="0"/>
          <a:stretch/>
        </p:blipFill>
        <p:spPr>
          <a:xfrm>
            <a:off x="969600" y="1573737"/>
            <a:ext cx="7204799" cy="326200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pic>
        <p:nvPicPr>
          <p:cNvPr id="687" name="Google Shape;687;p26"/>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688" name="Google Shape;688;p26"/>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solidFill>
                  <a:schemeClr val="dk1"/>
                </a:solidFill>
              </a:rPr>
              <a:t>DCGAN Based Cycle GAN</a:t>
            </a:r>
            <a:endParaRPr b="0">
              <a:solidFill>
                <a:schemeClr val="dk1"/>
              </a:solidFill>
            </a:endParaRPr>
          </a:p>
        </p:txBody>
      </p:sp>
      <p:sp>
        <p:nvSpPr>
          <p:cNvPr id="689" name="Google Shape;689;p26"/>
          <p:cNvSpPr txBox="1"/>
          <p:nvPr/>
        </p:nvSpPr>
        <p:spPr>
          <a:xfrm>
            <a:off x="3556002" y="1161966"/>
            <a:ext cx="243114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s" sz="1600" u="none" cap="none" strike="noStrike">
                <a:solidFill>
                  <a:srgbClr val="F2F2F2"/>
                </a:solidFill>
                <a:latin typeface="Arial"/>
                <a:ea typeface="Arial"/>
                <a:cs typeface="Arial"/>
                <a:sym typeface="Arial"/>
              </a:rPr>
              <a:t>Discriminator</a:t>
            </a:r>
            <a:endParaRPr/>
          </a:p>
        </p:txBody>
      </p:sp>
      <p:pic>
        <p:nvPicPr>
          <p:cNvPr descr="Text&#10;&#10;Description automatically generated with medium confidence" id="690" name="Google Shape;690;p26"/>
          <p:cNvPicPr preferRelativeResize="0"/>
          <p:nvPr/>
        </p:nvPicPr>
        <p:blipFill rotWithShape="1">
          <a:blip r:embed="rId4">
            <a:alphaModFix/>
          </a:blip>
          <a:srcRect b="0" l="0" r="0" t="0"/>
          <a:stretch/>
        </p:blipFill>
        <p:spPr>
          <a:xfrm>
            <a:off x="1857828" y="1559255"/>
            <a:ext cx="5198411" cy="317839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31"/>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696" name="Google Shape;696;p31"/>
          <p:cNvSpPr txBox="1"/>
          <p:nvPr/>
        </p:nvSpPr>
        <p:spPr>
          <a:xfrm>
            <a:off x="568724" y="1334300"/>
            <a:ext cx="3350100" cy="3478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i="1" lang="es" sz="1200">
                <a:solidFill>
                  <a:schemeClr val="lt1"/>
                </a:solidFill>
                <a:latin typeface="Questrial"/>
                <a:ea typeface="Questrial"/>
                <a:cs typeface="Questrial"/>
                <a:sym typeface="Questrial"/>
              </a:rPr>
              <a:t>Hyperparameters</a:t>
            </a:r>
            <a:endParaRPr i="1" sz="1200">
              <a:solidFill>
                <a:schemeClr val="lt1"/>
              </a:solidFill>
              <a:latin typeface="Questrial"/>
              <a:ea typeface="Questrial"/>
              <a:cs typeface="Questrial"/>
              <a:sym typeface="Questrial"/>
            </a:endParaRPr>
          </a:p>
          <a:p>
            <a:pPr indent="0" lvl="0" marL="0" marR="0" rtl="0" algn="l">
              <a:lnSpc>
                <a:spcPct val="100000"/>
              </a:lnSpc>
              <a:spcBef>
                <a:spcPts val="0"/>
              </a:spcBef>
              <a:spcAft>
                <a:spcPts val="0"/>
              </a:spcAft>
              <a:buNone/>
            </a:pPr>
            <a:r>
              <a:t/>
            </a:r>
            <a:endParaRPr i="1"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Use only ReLU activation function in generator except the output (tanh)</a:t>
            </a:r>
            <a:endParaRPr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Use leakyReLU in the discriminator</a:t>
            </a:r>
            <a:endParaRPr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Learning Rate: 0.0002 (both G &amp; D)</a:t>
            </a:r>
            <a:endParaRPr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Optimizer: Adam (beta_1 = 0.9 &amp; beta_2 = 0.999)</a:t>
            </a:r>
            <a:endParaRPr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Epochs: 50</a:t>
            </a:r>
            <a:endParaRPr sz="1200">
              <a:solidFill>
                <a:schemeClr val="lt1"/>
              </a:solidFill>
              <a:latin typeface="Questrial"/>
              <a:ea typeface="Questrial"/>
              <a:cs typeface="Questrial"/>
              <a:sym typeface="Questrial"/>
            </a:endParaRPr>
          </a:p>
          <a:p>
            <a:pPr indent="0" lvl="0" marL="457200" marR="0" rtl="0" algn="l">
              <a:lnSpc>
                <a:spcPct val="100000"/>
              </a:lnSpc>
              <a:spcBef>
                <a:spcPts val="0"/>
              </a:spcBef>
              <a:spcAft>
                <a:spcPts val="0"/>
              </a:spcAft>
              <a:buNone/>
            </a:pPr>
            <a:r>
              <a:t/>
            </a:r>
            <a:endParaRPr sz="1200">
              <a:solidFill>
                <a:schemeClr val="lt1"/>
              </a:solidFill>
              <a:latin typeface="Questrial"/>
              <a:ea typeface="Questrial"/>
              <a:cs typeface="Questrial"/>
              <a:sym typeface="Questrial"/>
            </a:endParaRPr>
          </a:p>
          <a:p>
            <a:pPr indent="0" lvl="0" marL="0" marR="0" rtl="0" algn="l">
              <a:lnSpc>
                <a:spcPct val="100000"/>
              </a:lnSpc>
              <a:spcBef>
                <a:spcPts val="0"/>
              </a:spcBef>
              <a:spcAft>
                <a:spcPts val="0"/>
              </a:spcAft>
              <a:buNone/>
            </a:pPr>
            <a:r>
              <a:rPr i="1" lang="es" sz="1200">
                <a:solidFill>
                  <a:schemeClr val="lt1"/>
                </a:solidFill>
                <a:latin typeface="Questrial"/>
                <a:ea typeface="Questrial"/>
                <a:cs typeface="Questrial"/>
                <a:sym typeface="Questrial"/>
              </a:rPr>
              <a:t>Performance &amp; Evaluation</a:t>
            </a:r>
            <a:endParaRPr i="1" sz="1200">
              <a:solidFill>
                <a:schemeClr val="lt1"/>
              </a:solidFill>
              <a:latin typeface="Questrial"/>
              <a:ea typeface="Questrial"/>
              <a:cs typeface="Questrial"/>
              <a:sym typeface="Questrial"/>
            </a:endParaRPr>
          </a:p>
          <a:p>
            <a:pPr indent="0" lvl="0" marL="0" marR="0" rtl="0" algn="l">
              <a:lnSpc>
                <a:spcPct val="100000"/>
              </a:lnSpc>
              <a:spcBef>
                <a:spcPts val="0"/>
              </a:spcBef>
              <a:spcAft>
                <a:spcPts val="0"/>
              </a:spcAft>
              <a:buNone/>
            </a:pPr>
            <a:r>
              <a:t/>
            </a:r>
            <a:endParaRPr i="1"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Generator Loss: 4.87 to 2.71 at 50 epochs. </a:t>
            </a:r>
            <a:endParaRPr sz="1200">
              <a:solidFill>
                <a:schemeClr val="lt1"/>
              </a:solidFill>
              <a:latin typeface="Questrial"/>
              <a:ea typeface="Questrial"/>
              <a:cs typeface="Questrial"/>
              <a:sym typeface="Questrial"/>
            </a:endParaRPr>
          </a:p>
          <a:p>
            <a:pPr indent="-330200" lvl="0" marL="457200" marR="0" rtl="0" algn="l">
              <a:lnSpc>
                <a:spcPct val="100000"/>
              </a:lnSpc>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Discriminator Loss: 0.31 after 50 epochs</a:t>
            </a:r>
            <a:endParaRPr sz="1200">
              <a:solidFill>
                <a:schemeClr val="lt1"/>
              </a:solidFill>
              <a:latin typeface="Questrial"/>
              <a:ea typeface="Questrial"/>
              <a:cs typeface="Questrial"/>
              <a:sym typeface="Questrial"/>
            </a:endParaRPr>
          </a:p>
          <a:p>
            <a:pPr indent="0" lvl="0" marL="0" marR="0" rtl="0" algn="l">
              <a:lnSpc>
                <a:spcPct val="100000"/>
              </a:lnSpc>
              <a:spcBef>
                <a:spcPts val="0"/>
              </a:spcBef>
              <a:spcAft>
                <a:spcPts val="0"/>
              </a:spcAft>
              <a:buNone/>
            </a:pPr>
            <a:r>
              <a:t/>
            </a:r>
            <a:endParaRPr sz="1200">
              <a:solidFill>
                <a:schemeClr val="lt1"/>
              </a:solidFill>
              <a:latin typeface="Questrial"/>
              <a:ea typeface="Questrial"/>
              <a:cs typeface="Questrial"/>
              <a:sym typeface="Questrial"/>
            </a:endParaRPr>
          </a:p>
        </p:txBody>
      </p:sp>
      <p:sp>
        <p:nvSpPr>
          <p:cNvPr id="697" name="Google Shape;697;p31"/>
          <p:cNvSpPr txBox="1"/>
          <p:nvPr/>
        </p:nvSpPr>
        <p:spPr>
          <a:xfrm>
            <a:off x="814343" y="539500"/>
            <a:ext cx="7704000" cy="4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DM Serif Display"/>
              <a:buNone/>
            </a:pPr>
            <a:r>
              <a:rPr b="0" i="0" lang="es" sz="3500" u="none" cap="none" strike="noStrike">
                <a:solidFill>
                  <a:schemeClr val="dk1"/>
                </a:solidFill>
                <a:latin typeface="DM Serif Display"/>
                <a:ea typeface="DM Serif Display"/>
                <a:cs typeface="DM Serif Display"/>
                <a:sym typeface="DM Serif Display"/>
              </a:rPr>
              <a:t>Performance Results</a:t>
            </a:r>
            <a:endParaRPr/>
          </a:p>
        </p:txBody>
      </p:sp>
      <p:pic>
        <p:nvPicPr>
          <p:cNvPr id="698" name="Google Shape;698;p31"/>
          <p:cNvPicPr preferRelativeResize="0"/>
          <p:nvPr/>
        </p:nvPicPr>
        <p:blipFill>
          <a:blip r:embed="rId4">
            <a:alphaModFix/>
          </a:blip>
          <a:stretch>
            <a:fillRect/>
          </a:stretch>
        </p:blipFill>
        <p:spPr>
          <a:xfrm>
            <a:off x="4110725" y="1410500"/>
            <a:ext cx="4784475" cy="2783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28"/>
          <p:cNvPicPr preferRelativeResize="0"/>
          <p:nvPr/>
        </p:nvPicPr>
        <p:blipFill rotWithShape="1">
          <a:blip r:embed="rId3">
            <a:alphaModFix/>
          </a:blip>
          <a:srcRect b="0" l="0" r="0" t="0"/>
          <a:stretch/>
        </p:blipFill>
        <p:spPr>
          <a:xfrm>
            <a:off x="2938463" y="4081760"/>
            <a:ext cx="3267075" cy="549250"/>
          </a:xfrm>
          <a:prstGeom prst="rect">
            <a:avLst/>
          </a:prstGeom>
          <a:noFill/>
          <a:ln>
            <a:noFill/>
          </a:ln>
        </p:spPr>
      </p:pic>
      <p:sp>
        <p:nvSpPr>
          <p:cNvPr id="704" name="Google Shape;704;p28"/>
          <p:cNvSpPr txBox="1"/>
          <p:nvPr>
            <p:ph type="title"/>
          </p:nvPr>
        </p:nvSpPr>
        <p:spPr>
          <a:xfrm>
            <a:off x="792571" y="4148027"/>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s"/>
              <a:t>Output Visualizations</a:t>
            </a:r>
            <a:endParaRPr/>
          </a:p>
        </p:txBody>
      </p:sp>
      <p:pic>
        <p:nvPicPr>
          <p:cNvPr id="705" name="Google Shape;705;p28"/>
          <p:cNvPicPr preferRelativeResize="0"/>
          <p:nvPr/>
        </p:nvPicPr>
        <p:blipFill rotWithShape="1">
          <a:blip r:embed="rId4">
            <a:alphaModFix/>
          </a:blip>
          <a:srcRect b="0" l="0" r="0" t="0"/>
          <a:stretch/>
        </p:blipFill>
        <p:spPr>
          <a:xfrm>
            <a:off x="1226458" y="572091"/>
            <a:ext cx="6364512" cy="1564083"/>
          </a:xfrm>
          <a:prstGeom prst="rect">
            <a:avLst/>
          </a:prstGeom>
          <a:noFill/>
          <a:ln>
            <a:noFill/>
          </a:ln>
        </p:spPr>
      </p:pic>
      <p:pic>
        <p:nvPicPr>
          <p:cNvPr id="706" name="Google Shape;706;p28"/>
          <p:cNvPicPr preferRelativeResize="0"/>
          <p:nvPr/>
        </p:nvPicPr>
        <p:blipFill rotWithShape="1">
          <a:blip r:embed="rId5">
            <a:alphaModFix/>
          </a:blip>
          <a:srcRect b="0" l="0" r="0" t="0"/>
          <a:stretch/>
        </p:blipFill>
        <p:spPr>
          <a:xfrm>
            <a:off x="1226459" y="2222495"/>
            <a:ext cx="6364514" cy="156178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pic>
        <p:nvPicPr>
          <p:cNvPr id="711" name="Google Shape;711;g1a8f323a858_4_10"/>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712" name="Google Shape;712;g1a8f323a858_4_10"/>
          <p:cNvSpPr txBox="1"/>
          <p:nvPr/>
        </p:nvSpPr>
        <p:spPr>
          <a:xfrm>
            <a:off x="814343" y="539500"/>
            <a:ext cx="7704000" cy="4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DM Serif Display"/>
              <a:buNone/>
            </a:pPr>
            <a:r>
              <a:rPr lang="es" sz="2600">
                <a:solidFill>
                  <a:schemeClr val="dk1"/>
                </a:solidFill>
                <a:latin typeface="DM Serif Display"/>
                <a:ea typeface="DM Serif Display"/>
                <a:cs typeface="DM Serif Display"/>
                <a:sym typeface="DM Serif Display"/>
              </a:rPr>
              <a:t>Models Justification</a:t>
            </a:r>
            <a:endParaRPr sz="500"/>
          </a:p>
        </p:txBody>
      </p:sp>
      <p:sp>
        <p:nvSpPr>
          <p:cNvPr id="713" name="Google Shape;713;g1a8f323a858_4_10"/>
          <p:cNvSpPr txBox="1"/>
          <p:nvPr/>
        </p:nvSpPr>
        <p:spPr>
          <a:xfrm>
            <a:off x="1410575" y="1270300"/>
            <a:ext cx="6304800" cy="36942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Questrial"/>
              <a:buChar char="❏"/>
            </a:pPr>
            <a:r>
              <a:rPr lang="es" sz="1200">
                <a:solidFill>
                  <a:schemeClr val="lt1"/>
                </a:solidFill>
                <a:latin typeface="Questrial"/>
                <a:ea typeface="Questrial"/>
                <a:cs typeface="Questrial"/>
                <a:sym typeface="Questrial"/>
              </a:rPr>
              <a:t>To tackle the problem of unpaired image-to-image translations:, all the 4 Models are well suited</a:t>
            </a:r>
            <a:endParaRPr sz="1200">
              <a:solidFill>
                <a:schemeClr val="lt1"/>
              </a:solidFill>
              <a:latin typeface="Questrial"/>
              <a:ea typeface="Questrial"/>
              <a:cs typeface="Questrial"/>
              <a:sym typeface="Questrial"/>
            </a:endParaRPr>
          </a:p>
          <a:p>
            <a:pPr indent="0" lvl="0" marL="0" rtl="0" algn="l">
              <a:spcBef>
                <a:spcPts val="0"/>
              </a:spcBef>
              <a:spcAft>
                <a:spcPts val="0"/>
              </a:spcAft>
              <a:buNone/>
            </a:pPr>
            <a:r>
              <a:t/>
            </a:r>
            <a:endParaRPr sz="1200">
              <a:solidFill>
                <a:schemeClr val="lt1"/>
              </a:solidFill>
              <a:latin typeface="Questrial"/>
              <a:ea typeface="Questrial"/>
              <a:cs typeface="Questrial"/>
              <a:sym typeface="Questrial"/>
            </a:endParaRPr>
          </a:p>
          <a:p>
            <a:pPr indent="-304800" lvl="0" marL="457200" rtl="0" algn="l">
              <a:spcBef>
                <a:spcPts val="0"/>
              </a:spcBef>
              <a:spcAft>
                <a:spcPts val="0"/>
              </a:spcAft>
              <a:buClr>
                <a:schemeClr val="lt1"/>
              </a:buClr>
              <a:buSzPts val="1200"/>
              <a:buFont typeface="Questrial"/>
              <a:buChar char="❏"/>
            </a:pPr>
            <a:r>
              <a:rPr b="1" lang="es" sz="1200">
                <a:solidFill>
                  <a:schemeClr val="lt1"/>
                </a:solidFill>
                <a:latin typeface="Questrial"/>
                <a:ea typeface="Questrial"/>
                <a:cs typeface="Questrial"/>
                <a:sym typeface="Questrial"/>
              </a:rPr>
              <a:t>Base CycleGAN: </a:t>
            </a:r>
            <a:r>
              <a:rPr lang="es" sz="1200">
                <a:solidFill>
                  <a:schemeClr val="lt1"/>
                </a:solidFill>
                <a:latin typeface="Questrial"/>
                <a:ea typeface="Questrial"/>
                <a:cs typeface="Questrial"/>
                <a:sym typeface="Questrial"/>
              </a:rPr>
              <a:t>Purpose of Cycle GAN is to transfer </a:t>
            </a:r>
            <a:r>
              <a:rPr lang="es" sz="1200">
                <a:solidFill>
                  <a:schemeClr val="lt1"/>
                </a:solidFill>
                <a:latin typeface="Questrial"/>
                <a:ea typeface="Questrial"/>
                <a:cs typeface="Questrial"/>
                <a:sym typeface="Questrial"/>
              </a:rPr>
              <a:t>characteristics</a:t>
            </a:r>
            <a:r>
              <a:rPr lang="es" sz="1200">
                <a:solidFill>
                  <a:schemeClr val="lt1"/>
                </a:solidFill>
                <a:latin typeface="Questrial"/>
                <a:ea typeface="Questrial"/>
                <a:cs typeface="Questrial"/>
                <a:sym typeface="Questrial"/>
              </a:rPr>
              <a:t> of an image to another. It is considered the best known model for image reconstruction. This makes CycleGAN our choice of model for the project as we are performing style transfer of images from photo to monet</a:t>
            </a:r>
            <a:endParaRPr sz="1200">
              <a:solidFill>
                <a:schemeClr val="lt1"/>
              </a:solidFill>
              <a:latin typeface="Questrial"/>
              <a:ea typeface="Questrial"/>
              <a:cs typeface="Questrial"/>
              <a:sym typeface="Questrial"/>
            </a:endParaRPr>
          </a:p>
          <a:p>
            <a:pPr indent="0" lvl="0" marL="457200" rtl="0" algn="l">
              <a:spcBef>
                <a:spcPts val="0"/>
              </a:spcBef>
              <a:spcAft>
                <a:spcPts val="0"/>
              </a:spcAft>
              <a:buNone/>
            </a:pPr>
            <a:r>
              <a:t/>
            </a:r>
            <a:endParaRPr sz="1200">
              <a:solidFill>
                <a:schemeClr val="lt1"/>
              </a:solidFill>
              <a:latin typeface="Questrial"/>
              <a:ea typeface="Questrial"/>
              <a:cs typeface="Questrial"/>
              <a:sym typeface="Questrial"/>
            </a:endParaRPr>
          </a:p>
          <a:p>
            <a:pPr indent="-304800" lvl="0" marL="457200" rtl="0" algn="l">
              <a:spcBef>
                <a:spcPts val="0"/>
              </a:spcBef>
              <a:spcAft>
                <a:spcPts val="0"/>
              </a:spcAft>
              <a:buClr>
                <a:schemeClr val="lt1"/>
              </a:buClr>
              <a:buSzPts val="1200"/>
              <a:buFont typeface="Questrial"/>
              <a:buChar char="❏"/>
            </a:pPr>
            <a:r>
              <a:rPr b="1" lang="es" sz="1200">
                <a:solidFill>
                  <a:schemeClr val="lt1"/>
                </a:solidFill>
                <a:latin typeface="Questrial"/>
                <a:ea typeface="Questrial"/>
                <a:cs typeface="Questrial"/>
                <a:sym typeface="Questrial"/>
              </a:rPr>
              <a:t>Improved CycleGAN:</a:t>
            </a:r>
            <a:r>
              <a:rPr lang="es" sz="1200">
                <a:solidFill>
                  <a:schemeClr val="lt1"/>
                </a:solidFill>
                <a:latin typeface="Questrial"/>
                <a:ea typeface="Questrial"/>
                <a:cs typeface="Questrial"/>
                <a:sym typeface="Questrial"/>
              </a:rPr>
              <a:t> Implemented Cyclegan with improved model architecture using better ways of transformation layers to extract the best features of images and getting the better </a:t>
            </a:r>
            <a:r>
              <a:rPr lang="es" sz="1200">
                <a:solidFill>
                  <a:schemeClr val="lt1"/>
                </a:solidFill>
                <a:latin typeface="Questrial"/>
                <a:ea typeface="Questrial"/>
                <a:cs typeface="Questrial"/>
                <a:sym typeface="Questrial"/>
              </a:rPr>
              <a:t>performance</a:t>
            </a:r>
            <a:endParaRPr sz="1200">
              <a:solidFill>
                <a:schemeClr val="lt1"/>
              </a:solidFill>
              <a:latin typeface="Questrial"/>
              <a:ea typeface="Questrial"/>
              <a:cs typeface="Questrial"/>
              <a:sym typeface="Questrial"/>
            </a:endParaRPr>
          </a:p>
          <a:p>
            <a:pPr indent="0" lvl="0" marL="457200" rtl="0" algn="l">
              <a:spcBef>
                <a:spcPts val="0"/>
              </a:spcBef>
              <a:spcAft>
                <a:spcPts val="0"/>
              </a:spcAft>
              <a:buNone/>
            </a:pPr>
            <a:r>
              <a:t/>
            </a:r>
            <a:endParaRPr sz="1200">
              <a:solidFill>
                <a:schemeClr val="lt1"/>
              </a:solidFill>
              <a:latin typeface="Questrial"/>
              <a:ea typeface="Questrial"/>
              <a:cs typeface="Questrial"/>
              <a:sym typeface="Questrial"/>
            </a:endParaRPr>
          </a:p>
          <a:p>
            <a:pPr indent="-304800" lvl="0" marL="457200" rtl="0" algn="l">
              <a:spcBef>
                <a:spcPts val="0"/>
              </a:spcBef>
              <a:spcAft>
                <a:spcPts val="0"/>
              </a:spcAft>
              <a:buClr>
                <a:schemeClr val="lt1"/>
              </a:buClr>
              <a:buSzPts val="1200"/>
              <a:buFont typeface="Questrial"/>
              <a:buChar char="❏"/>
            </a:pPr>
            <a:r>
              <a:rPr b="1" lang="es" sz="1200">
                <a:solidFill>
                  <a:schemeClr val="lt1"/>
                </a:solidFill>
                <a:latin typeface="Questrial"/>
                <a:ea typeface="Questrial"/>
                <a:cs typeface="Questrial"/>
                <a:sym typeface="Questrial"/>
              </a:rPr>
              <a:t>Pix2Pix based CycleGAN: </a:t>
            </a:r>
            <a:r>
              <a:rPr lang="es" sz="1200">
                <a:solidFill>
                  <a:schemeClr val="lt1"/>
                </a:solidFill>
                <a:latin typeface="Questrial"/>
                <a:ea typeface="Questrial"/>
                <a:cs typeface="Questrial"/>
                <a:sym typeface="Questrial"/>
              </a:rPr>
              <a:t>Pix2pix is a classic and reliable architecture when it comes to paired image-to-image translation. However, we tried to implement this model to see how it would work with unpaired images</a:t>
            </a:r>
            <a:endParaRPr sz="1200">
              <a:solidFill>
                <a:schemeClr val="lt1"/>
              </a:solidFill>
              <a:latin typeface="Questrial"/>
              <a:ea typeface="Questrial"/>
              <a:cs typeface="Questrial"/>
              <a:sym typeface="Questrial"/>
            </a:endParaRPr>
          </a:p>
          <a:p>
            <a:pPr indent="0" lvl="0" marL="457200" rtl="0" algn="l">
              <a:spcBef>
                <a:spcPts val="0"/>
              </a:spcBef>
              <a:spcAft>
                <a:spcPts val="0"/>
              </a:spcAft>
              <a:buNone/>
            </a:pPr>
            <a:r>
              <a:t/>
            </a:r>
            <a:endParaRPr sz="1200">
              <a:solidFill>
                <a:schemeClr val="lt1"/>
              </a:solidFill>
              <a:latin typeface="Questrial"/>
              <a:ea typeface="Questrial"/>
              <a:cs typeface="Questrial"/>
              <a:sym typeface="Questrial"/>
            </a:endParaRPr>
          </a:p>
          <a:p>
            <a:pPr indent="-304800" lvl="0" marL="457200" rtl="0" algn="l">
              <a:spcBef>
                <a:spcPts val="0"/>
              </a:spcBef>
              <a:spcAft>
                <a:spcPts val="0"/>
              </a:spcAft>
              <a:buClr>
                <a:schemeClr val="lt1"/>
              </a:buClr>
              <a:buSzPts val="1200"/>
              <a:buFont typeface="Questrial"/>
              <a:buChar char="❏"/>
            </a:pPr>
            <a:r>
              <a:rPr b="1" lang="es" sz="1200">
                <a:solidFill>
                  <a:schemeClr val="lt1"/>
                </a:solidFill>
                <a:latin typeface="Questrial"/>
                <a:ea typeface="Questrial"/>
                <a:cs typeface="Questrial"/>
                <a:sym typeface="Questrial"/>
              </a:rPr>
              <a:t>DCGAN based CycleGAN:</a:t>
            </a:r>
            <a:r>
              <a:rPr lang="es" sz="1200">
                <a:solidFill>
                  <a:schemeClr val="lt1"/>
                </a:solidFill>
                <a:latin typeface="Questrial"/>
                <a:ea typeface="Questrial"/>
                <a:cs typeface="Questrial"/>
                <a:sym typeface="Questrial"/>
              </a:rPr>
              <a:t> DCGAN has a good performance and does well with complex image reconstruction. That is why we wanted to try to apply DCGAN architecture into a cycleGAN to test how it would perform.</a:t>
            </a:r>
            <a:endParaRPr sz="1200">
              <a:solidFill>
                <a:schemeClr val="lt1"/>
              </a:solidFill>
              <a:latin typeface="Questrial"/>
              <a:ea typeface="Questrial"/>
              <a:cs typeface="Questrial"/>
              <a:sym typeface="Quest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pic>
        <p:nvPicPr>
          <p:cNvPr id="718" name="Google Shape;718;g1a8f323a858_4_22"/>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719" name="Google Shape;719;g1a8f323a858_4_22"/>
          <p:cNvSpPr txBox="1"/>
          <p:nvPr/>
        </p:nvSpPr>
        <p:spPr>
          <a:xfrm>
            <a:off x="814343" y="539500"/>
            <a:ext cx="7704000" cy="45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800"/>
              <a:buFont typeface="DM Serif Display"/>
              <a:buNone/>
            </a:pPr>
            <a:r>
              <a:rPr lang="es" sz="2600">
                <a:solidFill>
                  <a:schemeClr val="dk1"/>
                </a:solidFill>
                <a:latin typeface="DM Serif Display"/>
                <a:ea typeface="DM Serif Display"/>
                <a:cs typeface="DM Serif Display"/>
                <a:sym typeface="DM Serif Display"/>
              </a:rPr>
              <a:t>Model Comparison &amp; Result Analysis</a:t>
            </a:r>
            <a:endParaRPr sz="500"/>
          </a:p>
        </p:txBody>
      </p:sp>
      <p:graphicFrame>
        <p:nvGraphicFramePr>
          <p:cNvPr id="720" name="Google Shape;720;g1a8f323a858_4_22"/>
          <p:cNvGraphicFramePr/>
          <p:nvPr/>
        </p:nvGraphicFramePr>
        <p:xfrm>
          <a:off x="952500" y="1927300"/>
          <a:ext cx="3000000" cy="3000000"/>
        </p:xfrm>
        <a:graphic>
          <a:graphicData uri="http://schemas.openxmlformats.org/drawingml/2006/table">
            <a:tbl>
              <a:tblPr>
                <a:noFill/>
                <a:tableStyleId>{E6FE3EC4-3890-48EF-A34C-AD6F45243836}</a:tableStyleId>
              </a:tblPr>
              <a:tblGrid>
                <a:gridCol w="1485850"/>
                <a:gridCol w="927150"/>
                <a:gridCol w="1206500"/>
                <a:gridCol w="1206500"/>
                <a:gridCol w="1206500"/>
                <a:gridCol w="1206500"/>
              </a:tblGrid>
              <a:tr h="381000">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Model</a:t>
                      </a:r>
                      <a:endParaRPr sz="1200">
                        <a:solidFill>
                          <a:schemeClr val="lt1"/>
                        </a:solidFill>
                        <a:latin typeface="Questrial"/>
                        <a:ea typeface="Questrial"/>
                        <a:cs typeface="Questrial"/>
                        <a:sym typeface="Questrial"/>
                      </a:endParaRPr>
                    </a:p>
                  </a:txBody>
                  <a:tcPr marT="91425" marB="91425" marR="91425" marL="91425">
                    <a:lnL cap="flat" cmpd="sng" w="19050">
                      <a:solidFill>
                        <a:schemeClr val="dk2"/>
                      </a:solidFill>
                      <a:prstDash val="dash"/>
                      <a:round/>
                      <a:headEnd len="sm" w="sm" type="none"/>
                      <a:tailEnd len="sm" w="sm" type="none"/>
                    </a:lnL>
                    <a:lnR cap="flat" cmpd="sng" w="19050">
                      <a:solidFill>
                        <a:schemeClr val="dk2"/>
                      </a:solidFill>
                      <a:prstDash val="dash"/>
                      <a:round/>
                      <a:headEnd len="sm" w="sm" type="none"/>
                      <a:tailEnd len="sm" w="sm" type="none"/>
                    </a:lnR>
                    <a:lnT cap="flat" cmpd="sng" w="19050">
                      <a:solidFill>
                        <a:schemeClr val="dk2"/>
                      </a:solidFill>
                      <a:prstDash val="dash"/>
                      <a:round/>
                      <a:headEnd len="sm" w="sm" type="none"/>
                      <a:tailEnd len="sm" w="sm" type="none"/>
                    </a:lnT>
                    <a:lnB cap="flat" cmpd="sng" w="19050">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G_loss</a:t>
                      </a:r>
                      <a:endParaRPr sz="1200">
                        <a:solidFill>
                          <a:schemeClr val="lt1"/>
                        </a:solidFill>
                        <a:latin typeface="Questrial"/>
                        <a:ea typeface="Questrial"/>
                        <a:cs typeface="Questrial"/>
                        <a:sym typeface="Questrial"/>
                      </a:endParaRPr>
                    </a:p>
                  </a:txBody>
                  <a:tcPr marT="91425" marB="91425" marR="91425" marL="91425">
                    <a:lnL cap="flat" cmpd="sng" w="19050">
                      <a:solidFill>
                        <a:schemeClr val="dk2"/>
                      </a:solidFill>
                      <a:prstDash val="dash"/>
                      <a:round/>
                      <a:headEnd len="sm" w="sm" type="none"/>
                      <a:tailEnd len="sm" w="sm" type="none"/>
                    </a:lnL>
                    <a:lnR cap="flat" cmpd="sng" w="19050">
                      <a:solidFill>
                        <a:schemeClr val="dk2"/>
                      </a:solidFill>
                      <a:prstDash val="dash"/>
                      <a:round/>
                      <a:headEnd len="sm" w="sm" type="none"/>
                      <a:tailEnd len="sm" w="sm" type="none"/>
                    </a:lnR>
                    <a:lnT cap="flat" cmpd="sng" w="19050">
                      <a:solidFill>
                        <a:schemeClr val="dk2"/>
                      </a:solidFill>
                      <a:prstDash val="dash"/>
                      <a:round/>
                      <a:headEnd len="sm" w="sm" type="none"/>
                      <a:tailEnd len="sm" w="sm" type="none"/>
                    </a:lnT>
                    <a:lnB cap="flat" cmpd="sng" w="19050">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D_loss</a:t>
                      </a:r>
                      <a:endParaRPr sz="1200">
                        <a:solidFill>
                          <a:schemeClr val="lt1"/>
                        </a:solidFill>
                        <a:latin typeface="Questrial"/>
                        <a:ea typeface="Questrial"/>
                        <a:cs typeface="Questrial"/>
                        <a:sym typeface="Questrial"/>
                      </a:endParaRPr>
                    </a:p>
                  </a:txBody>
                  <a:tcPr marT="91425" marB="91425" marR="91425" marL="91425">
                    <a:lnL cap="flat" cmpd="sng" w="19050">
                      <a:solidFill>
                        <a:schemeClr val="dk2"/>
                      </a:solidFill>
                      <a:prstDash val="dash"/>
                      <a:round/>
                      <a:headEnd len="sm" w="sm" type="none"/>
                      <a:tailEnd len="sm" w="sm" type="none"/>
                    </a:lnL>
                    <a:lnR cap="flat" cmpd="sng" w="19050">
                      <a:solidFill>
                        <a:schemeClr val="dk2"/>
                      </a:solidFill>
                      <a:prstDash val="dash"/>
                      <a:round/>
                      <a:headEnd len="sm" w="sm" type="none"/>
                      <a:tailEnd len="sm" w="sm" type="none"/>
                    </a:lnR>
                    <a:lnT cap="flat" cmpd="sng" w="19050">
                      <a:solidFill>
                        <a:schemeClr val="dk2"/>
                      </a:solidFill>
                      <a:prstDash val="dash"/>
                      <a:round/>
                      <a:headEnd len="sm" w="sm" type="none"/>
                      <a:tailEnd len="sm" w="sm" type="none"/>
                    </a:lnT>
                    <a:lnB cap="flat" cmpd="sng" w="19050">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Epoch no.</a:t>
                      </a:r>
                      <a:endParaRPr sz="1200">
                        <a:solidFill>
                          <a:schemeClr val="lt1"/>
                        </a:solidFill>
                        <a:latin typeface="Questrial"/>
                        <a:ea typeface="Questrial"/>
                        <a:cs typeface="Questrial"/>
                        <a:sym typeface="Questrial"/>
                      </a:endParaRPr>
                    </a:p>
                  </a:txBody>
                  <a:tcPr marT="91425" marB="91425" marR="91425" marL="91425">
                    <a:lnL cap="flat" cmpd="sng" w="19050">
                      <a:solidFill>
                        <a:schemeClr val="dk2"/>
                      </a:solidFill>
                      <a:prstDash val="dash"/>
                      <a:round/>
                      <a:headEnd len="sm" w="sm" type="none"/>
                      <a:tailEnd len="sm" w="sm" type="none"/>
                    </a:lnL>
                    <a:lnR cap="flat" cmpd="sng" w="19050">
                      <a:solidFill>
                        <a:schemeClr val="dk2"/>
                      </a:solidFill>
                      <a:prstDash val="dash"/>
                      <a:round/>
                      <a:headEnd len="sm" w="sm" type="none"/>
                      <a:tailEnd len="sm" w="sm" type="none"/>
                    </a:lnR>
                    <a:lnT cap="flat" cmpd="sng" w="19050">
                      <a:solidFill>
                        <a:schemeClr val="dk2"/>
                      </a:solidFill>
                      <a:prstDash val="dash"/>
                      <a:round/>
                      <a:headEnd len="sm" w="sm" type="none"/>
                      <a:tailEnd len="sm" w="sm" type="none"/>
                    </a:lnT>
                    <a:lnB cap="flat" cmpd="sng" w="19050">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Time</a:t>
                      </a:r>
                      <a:endParaRPr sz="1200">
                        <a:solidFill>
                          <a:schemeClr val="lt1"/>
                        </a:solidFill>
                        <a:latin typeface="Questrial"/>
                        <a:ea typeface="Questrial"/>
                        <a:cs typeface="Questrial"/>
                        <a:sym typeface="Questrial"/>
                      </a:endParaRPr>
                    </a:p>
                  </a:txBody>
                  <a:tcPr marT="91425" marB="91425" marR="91425" marL="91425">
                    <a:lnL cap="flat" cmpd="sng" w="19050">
                      <a:solidFill>
                        <a:schemeClr val="dk2"/>
                      </a:solidFill>
                      <a:prstDash val="dash"/>
                      <a:round/>
                      <a:headEnd len="sm" w="sm" type="none"/>
                      <a:tailEnd len="sm" w="sm" type="none"/>
                    </a:lnL>
                    <a:lnR cap="flat" cmpd="sng" w="19050">
                      <a:solidFill>
                        <a:schemeClr val="dk2"/>
                      </a:solidFill>
                      <a:prstDash val="dash"/>
                      <a:round/>
                      <a:headEnd len="sm" w="sm" type="none"/>
                      <a:tailEnd len="sm" w="sm" type="none"/>
                    </a:lnR>
                    <a:lnT cap="flat" cmpd="sng" w="19050">
                      <a:solidFill>
                        <a:schemeClr val="dk2"/>
                      </a:solidFill>
                      <a:prstDash val="dash"/>
                      <a:round/>
                      <a:headEnd len="sm" w="sm" type="none"/>
                      <a:tailEnd len="sm" w="sm" type="none"/>
                    </a:lnT>
                    <a:lnB cap="flat" cmpd="sng" w="19050">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Resource</a:t>
                      </a:r>
                      <a:endParaRPr sz="1200">
                        <a:solidFill>
                          <a:schemeClr val="lt1"/>
                        </a:solidFill>
                        <a:latin typeface="Questrial"/>
                        <a:ea typeface="Questrial"/>
                        <a:cs typeface="Questrial"/>
                        <a:sym typeface="Questrial"/>
                      </a:endParaRPr>
                    </a:p>
                  </a:txBody>
                  <a:tcPr marT="91425" marB="91425" marR="91425" marL="91425">
                    <a:lnL cap="flat" cmpd="sng" w="19050">
                      <a:solidFill>
                        <a:schemeClr val="dk2"/>
                      </a:solidFill>
                      <a:prstDash val="dash"/>
                      <a:round/>
                      <a:headEnd len="sm" w="sm" type="none"/>
                      <a:tailEnd len="sm" w="sm" type="none"/>
                    </a:lnL>
                    <a:lnR cap="flat" cmpd="sng" w="19050">
                      <a:solidFill>
                        <a:schemeClr val="dk2"/>
                      </a:solidFill>
                      <a:prstDash val="dash"/>
                      <a:round/>
                      <a:headEnd len="sm" w="sm" type="none"/>
                      <a:tailEnd len="sm" w="sm" type="none"/>
                    </a:lnR>
                    <a:lnT cap="flat" cmpd="sng" w="19050">
                      <a:solidFill>
                        <a:schemeClr val="dk2"/>
                      </a:solidFill>
                      <a:prstDash val="dash"/>
                      <a:round/>
                      <a:headEnd len="sm" w="sm" type="none"/>
                      <a:tailEnd len="sm" w="sm" type="none"/>
                    </a:lnT>
                    <a:lnB cap="flat" cmpd="sng" w="19050">
                      <a:solidFill>
                        <a:schemeClr val="dk2"/>
                      </a:solidFill>
                      <a:prstDash val="dash"/>
                      <a:round/>
                      <a:headEnd len="sm" w="sm" type="none"/>
                      <a:tailEnd len="sm" w="sm" type="none"/>
                    </a:lnB>
                  </a:tcPr>
                </a:tc>
              </a:tr>
              <a:tr h="381000">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Cycle GAN with ReLu</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19050">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6.76</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19050">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0.13</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19050">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250</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19050">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~3 hours</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19050">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GPU P100</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19050">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r>
              <a:tr h="381000">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Improved Cycle GAN</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1.9</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0.47</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200</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 1.5 hours</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TPU v3-8</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r>
              <a:tr h="381000">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Pix2pix based</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2.60</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0.26</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50</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 1.5 hours</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TPU v3-8</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r>
              <a:tr h="381000">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DCGAN based</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2.71</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0.31</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50</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 3 hours</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c>
                  <a:txBody>
                    <a:bodyPr/>
                    <a:lstStyle/>
                    <a:p>
                      <a:pPr indent="0" lvl="0" marL="0" rtl="0" algn="l">
                        <a:spcBef>
                          <a:spcPts val="0"/>
                        </a:spcBef>
                        <a:spcAft>
                          <a:spcPts val="0"/>
                        </a:spcAft>
                        <a:buNone/>
                      </a:pPr>
                      <a:r>
                        <a:rPr lang="es" sz="1200">
                          <a:solidFill>
                            <a:schemeClr val="lt1"/>
                          </a:solidFill>
                          <a:latin typeface="Questrial"/>
                          <a:ea typeface="Questrial"/>
                          <a:cs typeface="Questrial"/>
                          <a:sym typeface="Questrial"/>
                        </a:rPr>
                        <a:t>TPU v3-8</a:t>
                      </a:r>
                      <a:endParaRPr sz="1200">
                        <a:solidFill>
                          <a:schemeClr val="lt1"/>
                        </a:solidFill>
                        <a:latin typeface="Questrial"/>
                        <a:ea typeface="Questrial"/>
                        <a:cs typeface="Questrial"/>
                        <a:sym typeface="Questrial"/>
                      </a:endParaRPr>
                    </a:p>
                  </a:txBody>
                  <a:tcPr marT="91425" marB="91425" marR="91425" marL="91425">
                    <a:lnL cap="flat" cmpd="sng" w="9525">
                      <a:solidFill>
                        <a:schemeClr val="dk2"/>
                      </a:solidFill>
                      <a:prstDash val="dash"/>
                      <a:round/>
                      <a:headEnd len="sm" w="sm" type="none"/>
                      <a:tailEnd len="sm" w="sm" type="none"/>
                    </a:lnL>
                    <a:lnR cap="flat" cmpd="sng" w="9525">
                      <a:solidFill>
                        <a:schemeClr val="dk2"/>
                      </a:solidFill>
                      <a:prstDash val="dash"/>
                      <a:round/>
                      <a:headEnd len="sm" w="sm" type="none"/>
                      <a:tailEnd len="sm" w="sm" type="none"/>
                    </a:lnR>
                    <a:lnT cap="flat" cmpd="sng" w="9525">
                      <a:solidFill>
                        <a:schemeClr val="dk2"/>
                      </a:solidFill>
                      <a:prstDash val="dash"/>
                      <a:round/>
                      <a:headEnd len="sm" w="sm" type="none"/>
                      <a:tailEnd len="sm" w="sm" type="none"/>
                    </a:lnT>
                    <a:lnB cap="flat" cmpd="sng" w="9525">
                      <a:solidFill>
                        <a:schemeClr val="dk2"/>
                      </a:solidFill>
                      <a:prstDash val="dash"/>
                      <a:round/>
                      <a:headEnd len="sm" w="sm" type="none"/>
                      <a:tailEnd len="sm" w="sm" type="none"/>
                    </a:lnB>
                  </a:tcPr>
                </a:tc>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pic>
        <p:nvPicPr>
          <p:cNvPr id="725" name="Google Shape;725;g1a8f323a858_4_16"/>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726" name="Google Shape;726;g1a8f323a858_4_16"/>
          <p:cNvSpPr txBox="1"/>
          <p:nvPr/>
        </p:nvSpPr>
        <p:spPr>
          <a:xfrm>
            <a:off x="1328050" y="1334300"/>
            <a:ext cx="6789900" cy="2678100"/>
          </a:xfrm>
          <a:prstGeom prst="rect">
            <a:avLst/>
          </a:prstGeom>
          <a:noFill/>
          <a:ln>
            <a:noFill/>
          </a:ln>
        </p:spPr>
        <p:txBody>
          <a:bodyPr anchorCtr="0" anchor="t" bIns="45700" lIns="91425" spcFirstLastPara="1" rIns="91425" wrap="square" tIns="45700">
            <a:spAutoFit/>
          </a:bodyPr>
          <a:lstStyle/>
          <a:p>
            <a:pPr indent="0" lvl="0" marL="457200" rtl="0" algn="l">
              <a:spcBef>
                <a:spcPts val="0"/>
              </a:spcBef>
              <a:spcAft>
                <a:spcPts val="0"/>
              </a:spcAft>
              <a:buNone/>
            </a:pPr>
            <a:r>
              <a:t/>
            </a:r>
            <a:endParaRPr sz="1200">
              <a:solidFill>
                <a:schemeClr val="lt1"/>
              </a:solidFill>
              <a:latin typeface="Questrial"/>
              <a:ea typeface="Questrial"/>
              <a:cs typeface="Questrial"/>
              <a:sym typeface="Questrial"/>
            </a:endParaRPr>
          </a:p>
          <a:p>
            <a:pPr indent="0" lvl="0" marL="0" rtl="0" algn="l">
              <a:spcBef>
                <a:spcPts val="0"/>
              </a:spcBef>
              <a:spcAft>
                <a:spcPts val="0"/>
              </a:spcAft>
              <a:buNone/>
            </a:pPr>
            <a:r>
              <a:rPr b="1" i="1" lang="es" sz="1200">
                <a:solidFill>
                  <a:schemeClr val="lt1"/>
                </a:solidFill>
                <a:latin typeface="Questrial"/>
                <a:ea typeface="Questrial"/>
                <a:cs typeface="Questrial"/>
                <a:sym typeface="Questrial"/>
              </a:rPr>
              <a:t>Conclusión</a:t>
            </a:r>
            <a:endParaRPr b="1" i="1" sz="1200">
              <a:solidFill>
                <a:schemeClr val="lt1"/>
              </a:solidFill>
              <a:latin typeface="Questrial"/>
              <a:ea typeface="Questrial"/>
              <a:cs typeface="Questrial"/>
              <a:sym typeface="Questrial"/>
            </a:endParaRPr>
          </a:p>
          <a:p>
            <a:pPr indent="0" lvl="0" marL="0" rtl="0" algn="l">
              <a:spcBef>
                <a:spcPts val="0"/>
              </a:spcBef>
              <a:spcAft>
                <a:spcPts val="0"/>
              </a:spcAft>
              <a:buNone/>
            </a:pPr>
            <a:r>
              <a:t/>
            </a:r>
            <a:endParaRPr sz="1200">
              <a:solidFill>
                <a:schemeClr val="lt1"/>
              </a:solidFill>
              <a:latin typeface="Questrial"/>
              <a:ea typeface="Questrial"/>
              <a:cs typeface="Questrial"/>
              <a:sym typeface="Questrial"/>
            </a:endParaRPr>
          </a:p>
          <a:p>
            <a:pPr indent="-330200" lvl="0" marL="457200" rtl="0" algn="l">
              <a:spcBef>
                <a:spcPts val="0"/>
              </a:spcBef>
              <a:spcAft>
                <a:spcPts val="0"/>
              </a:spcAft>
              <a:buClr>
                <a:schemeClr val="lt1"/>
              </a:buClr>
              <a:buSzPts val="1600"/>
              <a:buFont typeface="Arial"/>
              <a:buChar char="❏"/>
            </a:pPr>
            <a:r>
              <a:rPr lang="es" sz="1200">
                <a:solidFill>
                  <a:schemeClr val="lt1"/>
                </a:solidFill>
                <a:latin typeface="Questrial"/>
                <a:ea typeface="Questrial"/>
                <a:cs typeface="Questrial"/>
                <a:sym typeface="Questrial"/>
              </a:rPr>
              <a:t>Based on the statistics mentioned in table , I</a:t>
            </a:r>
            <a:r>
              <a:rPr b="1" i="1" lang="es" sz="1200">
                <a:solidFill>
                  <a:schemeClr val="lt1"/>
                </a:solidFill>
                <a:latin typeface="Questrial"/>
                <a:ea typeface="Questrial"/>
                <a:cs typeface="Questrial"/>
                <a:sym typeface="Questrial"/>
              </a:rPr>
              <a:t>mproved Cycle GAN </a:t>
            </a:r>
            <a:r>
              <a:rPr lang="es" sz="1200">
                <a:solidFill>
                  <a:schemeClr val="lt1"/>
                </a:solidFill>
                <a:latin typeface="Questrial"/>
                <a:ea typeface="Questrial"/>
                <a:cs typeface="Questrial"/>
                <a:sym typeface="Questrial"/>
              </a:rPr>
              <a:t>model (model 2) outperforms all other models</a:t>
            </a:r>
            <a:endParaRPr sz="1200">
              <a:solidFill>
                <a:schemeClr val="lt1"/>
              </a:solidFill>
              <a:latin typeface="Questrial"/>
              <a:ea typeface="Questrial"/>
              <a:cs typeface="Questrial"/>
              <a:sym typeface="Questrial"/>
            </a:endParaRPr>
          </a:p>
          <a:p>
            <a:pPr indent="0" lvl="0" marL="457200" rtl="0" algn="l">
              <a:spcBef>
                <a:spcPts val="0"/>
              </a:spcBef>
              <a:spcAft>
                <a:spcPts val="0"/>
              </a:spcAft>
              <a:buNone/>
            </a:pPr>
            <a:r>
              <a:t/>
            </a:r>
            <a:endParaRPr sz="1200">
              <a:solidFill>
                <a:schemeClr val="lt1"/>
              </a:solidFill>
              <a:latin typeface="Questrial"/>
              <a:ea typeface="Questrial"/>
              <a:cs typeface="Questrial"/>
              <a:sym typeface="Questrial"/>
            </a:endParaRPr>
          </a:p>
          <a:p>
            <a:pPr indent="0" lvl="0" marL="0" rtl="0" algn="l">
              <a:spcBef>
                <a:spcPts val="0"/>
              </a:spcBef>
              <a:spcAft>
                <a:spcPts val="0"/>
              </a:spcAft>
              <a:buNone/>
            </a:pPr>
            <a:r>
              <a:rPr b="1" i="1" lang="es" sz="1200">
                <a:solidFill>
                  <a:schemeClr val="lt1"/>
                </a:solidFill>
                <a:latin typeface="Questrial"/>
                <a:ea typeface="Questrial"/>
                <a:cs typeface="Questrial"/>
                <a:sym typeface="Questrial"/>
              </a:rPr>
              <a:t>Future Work</a:t>
            </a:r>
            <a:endParaRPr b="1" i="1" sz="1200">
              <a:solidFill>
                <a:schemeClr val="lt1"/>
              </a:solidFill>
              <a:latin typeface="Questrial"/>
              <a:ea typeface="Questrial"/>
              <a:cs typeface="Questrial"/>
              <a:sym typeface="Questrial"/>
            </a:endParaRPr>
          </a:p>
          <a:p>
            <a:pPr indent="0" lvl="0" marL="0" rtl="0" algn="l">
              <a:spcBef>
                <a:spcPts val="0"/>
              </a:spcBef>
              <a:spcAft>
                <a:spcPts val="0"/>
              </a:spcAft>
              <a:buNone/>
            </a:pPr>
            <a:r>
              <a:t/>
            </a:r>
            <a:endParaRPr sz="1200">
              <a:solidFill>
                <a:schemeClr val="lt1"/>
              </a:solidFill>
              <a:latin typeface="Questrial"/>
              <a:ea typeface="Questrial"/>
              <a:cs typeface="Questrial"/>
              <a:sym typeface="Questrial"/>
            </a:endParaRPr>
          </a:p>
          <a:p>
            <a:pPr indent="-330200" lvl="0" marL="457200" rtl="0" algn="l">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This model can be further trained for more epochs using higher computation </a:t>
            </a:r>
            <a:r>
              <a:rPr lang="es" sz="1200">
                <a:solidFill>
                  <a:schemeClr val="lt1"/>
                </a:solidFill>
                <a:latin typeface="Questrial"/>
                <a:ea typeface="Questrial"/>
                <a:cs typeface="Questrial"/>
                <a:sym typeface="Questrial"/>
              </a:rPr>
              <a:t>resources and more images to achieve better model performance</a:t>
            </a:r>
            <a:endParaRPr sz="1200">
              <a:solidFill>
                <a:schemeClr val="lt1"/>
              </a:solidFill>
              <a:latin typeface="Questrial"/>
              <a:ea typeface="Questrial"/>
              <a:cs typeface="Questrial"/>
              <a:sym typeface="Questrial"/>
            </a:endParaRPr>
          </a:p>
          <a:p>
            <a:pPr indent="-330200" lvl="0" marL="457200" rtl="0" algn="l">
              <a:spcBef>
                <a:spcPts val="0"/>
              </a:spcBef>
              <a:spcAft>
                <a:spcPts val="0"/>
              </a:spcAft>
              <a:buClr>
                <a:schemeClr val="lt1"/>
              </a:buClr>
              <a:buSzPts val="1600"/>
              <a:buChar char="❏"/>
            </a:pPr>
            <a:r>
              <a:rPr lang="es" sz="1200">
                <a:solidFill>
                  <a:schemeClr val="lt1"/>
                </a:solidFill>
                <a:latin typeface="Questrial"/>
                <a:ea typeface="Questrial"/>
                <a:cs typeface="Questrial"/>
                <a:sym typeface="Questrial"/>
              </a:rPr>
              <a:t>Perform more research on new ways to implement model</a:t>
            </a:r>
            <a:endParaRPr sz="1200">
              <a:solidFill>
                <a:schemeClr val="lt1"/>
              </a:solidFill>
              <a:latin typeface="Questrial"/>
              <a:ea typeface="Questrial"/>
              <a:cs typeface="Questrial"/>
              <a:sym typeface="Questrial"/>
            </a:endParaRPr>
          </a:p>
          <a:p>
            <a:pPr indent="0" lvl="0" marL="457200" rtl="0" algn="l">
              <a:spcBef>
                <a:spcPts val="0"/>
              </a:spcBef>
              <a:spcAft>
                <a:spcPts val="0"/>
              </a:spcAft>
              <a:buNone/>
            </a:pPr>
            <a:r>
              <a:t/>
            </a:r>
            <a:endParaRPr sz="1200">
              <a:solidFill>
                <a:schemeClr val="lt1"/>
              </a:solidFill>
              <a:latin typeface="Questrial"/>
              <a:ea typeface="Questrial"/>
              <a:cs typeface="Questrial"/>
              <a:sym typeface="Questrial"/>
            </a:endParaRPr>
          </a:p>
          <a:p>
            <a:pPr indent="-184150" lvl="0" marL="285750" marR="0" rtl="0" algn="l">
              <a:lnSpc>
                <a:spcPct val="100000"/>
              </a:lnSpc>
              <a:spcBef>
                <a:spcPts val="0"/>
              </a:spcBef>
              <a:spcAft>
                <a:spcPts val="0"/>
              </a:spcAft>
              <a:buClr>
                <a:srgbClr val="000000"/>
              </a:buClr>
              <a:buSzPts val="1600"/>
              <a:buFont typeface="Noto Sans Symbols"/>
              <a:buNone/>
            </a:pPr>
            <a:r>
              <a:t/>
            </a:r>
            <a:endParaRPr sz="1200">
              <a:solidFill>
                <a:schemeClr val="lt1"/>
              </a:solidFill>
              <a:latin typeface="Questrial"/>
              <a:ea typeface="Questrial"/>
              <a:cs typeface="Questrial"/>
              <a:sym typeface="Questrial"/>
            </a:endParaRPr>
          </a:p>
        </p:txBody>
      </p:sp>
      <p:sp>
        <p:nvSpPr>
          <p:cNvPr id="727" name="Google Shape;727;g1a8f323a858_4_16"/>
          <p:cNvSpPr txBox="1"/>
          <p:nvPr/>
        </p:nvSpPr>
        <p:spPr>
          <a:xfrm>
            <a:off x="814343" y="615700"/>
            <a:ext cx="7704000" cy="45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lt1"/>
              </a:buClr>
              <a:buSzPts val="2800"/>
              <a:buFont typeface="DM Serif Display"/>
              <a:buNone/>
            </a:pPr>
            <a:r>
              <a:rPr lang="es" sz="3500">
                <a:solidFill>
                  <a:schemeClr val="dk1"/>
                </a:solidFill>
                <a:latin typeface="DM Serif Display"/>
                <a:ea typeface="DM Serif Display"/>
                <a:cs typeface="DM Serif Display"/>
                <a:sym typeface="DM Serif Display"/>
              </a:rPr>
              <a:t>Conclusion &amp; Future Work</a:t>
            </a:r>
            <a:endParaRPr/>
          </a:p>
          <a:p>
            <a:pPr indent="0" lvl="0" marL="0" marR="0" rtl="0" algn="ctr">
              <a:lnSpc>
                <a:spcPct val="100000"/>
              </a:lnSpc>
              <a:spcBef>
                <a:spcPts val="0"/>
              </a:spcBef>
              <a:spcAft>
                <a:spcPts val="0"/>
              </a:spcAft>
              <a:buClr>
                <a:schemeClr val="lt1"/>
              </a:buClr>
              <a:buSzPts val="2800"/>
              <a:buFont typeface="DM Serif Display"/>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34"/>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t>¡The</a:t>
            </a:r>
            <a:r>
              <a:rPr lang="es"/>
              <a:t> Team Monet!</a:t>
            </a:r>
            <a:endParaRPr/>
          </a:p>
        </p:txBody>
      </p:sp>
      <p:pic>
        <p:nvPicPr>
          <p:cNvPr id="733" name="Google Shape;733;p34"/>
          <p:cNvPicPr preferRelativeResize="0"/>
          <p:nvPr/>
        </p:nvPicPr>
        <p:blipFill>
          <a:blip r:embed="rId3">
            <a:alphaModFix/>
          </a:blip>
          <a:stretch>
            <a:fillRect/>
          </a:stretch>
        </p:blipFill>
        <p:spPr>
          <a:xfrm>
            <a:off x="720000" y="1366900"/>
            <a:ext cx="1489900" cy="1489900"/>
          </a:xfrm>
          <a:prstGeom prst="rect">
            <a:avLst/>
          </a:prstGeom>
          <a:noFill/>
          <a:ln>
            <a:noFill/>
          </a:ln>
        </p:spPr>
      </p:pic>
      <p:pic>
        <p:nvPicPr>
          <p:cNvPr id="734" name="Google Shape;734;p34"/>
          <p:cNvPicPr preferRelativeResize="0"/>
          <p:nvPr/>
        </p:nvPicPr>
        <p:blipFill>
          <a:blip r:embed="rId4">
            <a:alphaModFix/>
          </a:blip>
          <a:stretch>
            <a:fillRect/>
          </a:stretch>
        </p:blipFill>
        <p:spPr>
          <a:xfrm>
            <a:off x="2209900" y="1366900"/>
            <a:ext cx="1519000" cy="1519000"/>
          </a:xfrm>
          <a:prstGeom prst="rect">
            <a:avLst/>
          </a:prstGeom>
          <a:noFill/>
          <a:ln>
            <a:noFill/>
          </a:ln>
        </p:spPr>
      </p:pic>
      <p:pic>
        <p:nvPicPr>
          <p:cNvPr id="735" name="Google Shape;735;p34"/>
          <p:cNvPicPr preferRelativeResize="0"/>
          <p:nvPr/>
        </p:nvPicPr>
        <p:blipFill>
          <a:blip r:embed="rId5">
            <a:alphaModFix/>
          </a:blip>
          <a:stretch>
            <a:fillRect/>
          </a:stretch>
        </p:blipFill>
        <p:spPr>
          <a:xfrm>
            <a:off x="3727188" y="1366900"/>
            <a:ext cx="1489900" cy="1489900"/>
          </a:xfrm>
          <a:prstGeom prst="rect">
            <a:avLst/>
          </a:prstGeom>
          <a:noFill/>
          <a:ln>
            <a:noFill/>
          </a:ln>
        </p:spPr>
      </p:pic>
      <p:pic>
        <p:nvPicPr>
          <p:cNvPr id="736" name="Google Shape;736;p34"/>
          <p:cNvPicPr preferRelativeResize="0"/>
          <p:nvPr/>
        </p:nvPicPr>
        <p:blipFill>
          <a:blip r:embed="rId6">
            <a:alphaModFix/>
          </a:blip>
          <a:stretch>
            <a:fillRect/>
          </a:stretch>
        </p:blipFill>
        <p:spPr>
          <a:xfrm>
            <a:off x="5244475" y="1366900"/>
            <a:ext cx="1489900" cy="1489900"/>
          </a:xfrm>
          <a:prstGeom prst="rect">
            <a:avLst/>
          </a:prstGeom>
          <a:noFill/>
          <a:ln>
            <a:noFill/>
          </a:ln>
        </p:spPr>
      </p:pic>
      <p:pic>
        <p:nvPicPr>
          <p:cNvPr id="737" name="Google Shape;737;p34"/>
          <p:cNvPicPr preferRelativeResize="0"/>
          <p:nvPr/>
        </p:nvPicPr>
        <p:blipFill>
          <a:blip r:embed="rId7">
            <a:alphaModFix/>
          </a:blip>
          <a:stretch>
            <a:fillRect/>
          </a:stretch>
        </p:blipFill>
        <p:spPr>
          <a:xfrm>
            <a:off x="728950" y="2871350"/>
            <a:ext cx="1489900" cy="1489900"/>
          </a:xfrm>
          <a:prstGeom prst="rect">
            <a:avLst/>
          </a:prstGeom>
          <a:noFill/>
          <a:ln>
            <a:noFill/>
          </a:ln>
        </p:spPr>
      </p:pic>
      <p:pic>
        <p:nvPicPr>
          <p:cNvPr id="738" name="Google Shape;738;p34"/>
          <p:cNvPicPr preferRelativeResize="0"/>
          <p:nvPr/>
        </p:nvPicPr>
        <p:blipFill>
          <a:blip r:embed="rId8">
            <a:alphaModFix/>
          </a:blip>
          <a:stretch>
            <a:fillRect/>
          </a:stretch>
        </p:blipFill>
        <p:spPr>
          <a:xfrm>
            <a:off x="2224450" y="2871350"/>
            <a:ext cx="1489900" cy="1489900"/>
          </a:xfrm>
          <a:prstGeom prst="rect">
            <a:avLst/>
          </a:prstGeom>
          <a:noFill/>
          <a:ln>
            <a:noFill/>
          </a:ln>
        </p:spPr>
      </p:pic>
      <p:pic>
        <p:nvPicPr>
          <p:cNvPr id="739" name="Google Shape;739;p34"/>
          <p:cNvPicPr preferRelativeResize="0"/>
          <p:nvPr/>
        </p:nvPicPr>
        <p:blipFill>
          <a:blip r:embed="rId9">
            <a:alphaModFix/>
          </a:blip>
          <a:stretch>
            <a:fillRect/>
          </a:stretch>
        </p:blipFill>
        <p:spPr>
          <a:xfrm>
            <a:off x="3719949" y="2871349"/>
            <a:ext cx="1489900" cy="1489900"/>
          </a:xfrm>
          <a:prstGeom prst="rect">
            <a:avLst/>
          </a:prstGeom>
          <a:noFill/>
          <a:ln>
            <a:noFill/>
          </a:ln>
        </p:spPr>
      </p:pic>
      <p:pic>
        <p:nvPicPr>
          <p:cNvPr id="740" name="Google Shape;740;p34"/>
          <p:cNvPicPr preferRelativeResize="0"/>
          <p:nvPr/>
        </p:nvPicPr>
        <p:blipFill>
          <a:blip r:embed="rId10">
            <a:alphaModFix/>
          </a:blip>
          <a:stretch>
            <a:fillRect/>
          </a:stretch>
        </p:blipFill>
        <p:spPr>
          <a:xfrm>
            <a:off x="5209850" y="2871350"/>
            <a:ext cx="1489900" cy="1489900"/>
          </a:xfrm>
          <a:prstGeom prst="rect">
            <a:avLst/>
          </a:prstGeom>
          <a:noFill/>
          <a:ln>
            <a:noFill/>
          </a:ln>
        </p:spPr>
      </p:pic>
      <p:pic>
        <p:nvPicPr>
          <p:cNvPr id="741" name="Google Shape;741;p34"/>
          <p:cNvPicPr preferRelativeResize="0"/>
          <p:nvPr/>
        </p:nvPicPr>
        <p:blipFill>
          <a:blip r:embed="rId11">
            <a:alphaModFix/>
          </a:blip>
          <a:stretch>
            <a:fillRect/>
          </a:stretch>
        </p:blipFill>
        <p:spPr>
          <a:xfrm>
            <a:off x="6761750" y="1370800"/>
            <a:ext cx="1439100" cy="1439100"/>
          </a:xfrm>
          <a:prstGeom prst="rect">
            <a:avLst/>
          </a:prstGeom>
          <a:noFill/>
          <a:ln>
            <a:noFill/>
          </a:ln>
        </p:spPr>
      </p:pic>
      <p:pic>
        <p:nvPicPr>
          <p:cNvPr id="742" name="Google Shape;742;p34"/>
          <p:cNvPicPr preferRelativeResize="0"/>
          <p:nvPr/>
        </p:nvPicPr>
        <p:blipFill>
          <a:blip r:embed="rId12">
            <a:alphaModFix/>
          </a:blip>
          <a:stretch>
            <a:fillRect/>
          </a:stretch>
        </p:blipFill>
        <p:spPr>
          <a:xfrm>
            <a:off x="6761750" y="2886100"/>
            <a:ext cx="1439100" cy="1439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pic>
        <p:nvPicPr>
          <p:cNvPr id="415" name="Google Shape;415;p4"/>
          <p:cNvPicPr preferRelativeResize="0"/>
          <p:nvPr/>
        </p:nvPicPr>
        <p:blipFill rotWithShape="1">
          <a:blip r:embed="rId3">
            <a:alphaModFix/>
          </a:blip>
          <a:srcRect b="0" l="0" r="0" t="0"/>
          <a:stretch/>
        </p:blipFill>
        <p:spPr>
          <a:xfrm>
            <a:off x="4295100" y="652612"/>
            <a:ext cx="4076700" cy="625175"/>
          </a:xfrm>
          <a:prstGeom prst="rect">
            <a:avLst/>
          </a:prstGeom>
          <a:noFill/>
          <a:ln>
            <a:noFill/>
          </a:ln>
        </p:spPr>
      </p:pic>
      <p:sp>
        <p:nvSpPr>
          <p:cNvPr id="416" name="Google Shape;416;p4"/>
          <p:cNvSpPr txBox="1"/>
          <p:nvPr>
            <p:ph type="title"/>
          </p:nvPr>
        </p:nvSpPr>
        <p:spPr>
          <a:xfrm>
            <a:off x="4295100" y="614650"/>
            <a:ext cx="4076700" cy="701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s"/>
              <a:t>Introduction</a:t>
            </a:r>
            <a:endParaRPr/>
          </a:p>
        </p:txBody>
      </p:sp>
      <p:sp>
        <p:nvSpPr>
          <p:cNvPr id="417" name="Google Shape;417;p4"/>
          <p:cNvSpPr txBox="1"/>
          <p:nvPr>
            <p:ph idx="1" type="subTitle"/>
          </p:nvPr>
        </p:nvSpPr>
        <p:spPr>
          <a:xfrm>
            <a:off x="3733800" y="1920300"/>
            <a:ext cx="4638000" cy="1800900"/>
          </a:xfrm>
          <a:prstGeom prst="rect">
            <a:avLst/>
          </a:prstGeom>
          <a:noFill/>
          <a:ln>
            <a:noFill/>
          </a:ln>
        </p:spPr>
        <p:txBody>
          <a:bodyPr anchorCtr="0" anchor="ctr" bIns="91425" lIns="91425" spcFirstLastPara="1" rIns="91425" wrap="square" tIns="91425">
            <a:spAutoFit/>
          </a:bodyPr>
          <a:lstStyle/>
          <a:p>
            <a:pPr indent="0" lvl="0" marL="0" rtl="0" algn="l">
              <a:lnSpc>
                <a:spcPct val="100000"/>
              </a:lnSpc>
              <a:spcBef>
                <a:spcPts val="0"/>
              </a:spcBef>
              <a:spcAft>
                <a:spcPts val="0"/>
              </a:spcAft>
              <a:buSzPts val="1500"/>
              <a:buNone/>
            </a:pPr>
            <a:r>
              <a:rPr lang="es" sz="1500"/>
              <a:t>Boom in usage of GAN, made image generation and translation models very popular.</a:t>
            </a:r>
            <a:endParaRPr sz="1500"/>
          </a:p>
          <a:p>
            <a:pPr indent="0" lvl="0" marL="0" rtl="0" algn="l">
              <a:lnSpc>
                <a:spcPct val="100000"/>
              </a:lnSpc>
              <a:spcBef>
                <a:spcPts val="0"/>
              </a:spcBef>
              <a:spcAft>
                <a:spcPts val="0"/>
              </a:spcAft>
              <a:buSzPts val="1500"/>
              <a:buNone/>
            </a:pPr>
            <a:r>
              <a:t/>
            </a:r>
            <a:endParaRPr sz="1500"/>
          </a:p>
          <a:p>
            <a:pPr indent="0" lvl="0" marL="0" rtl="0" algn="l">
              <a:lnSpc>
                <a:spcPct val="100000"/>
              </a:lnSpc>
              <a:spcBef>
                <a:spcPts val="0"/>
              </a:spcBef>
              <a:spcAft>
                <a:spcPts val="0"/>
              </a:spcAft>
              <a:buSzPts val="1500"/>
              <a:buNone/>
            </a:pPr>
            <a:r>
              <a:rPr lang="es" sz="1500"/>
              <a:t>In our project, we are creating multiple CycleGAN models for style transfer by modifying base Cycle GAN with </a:t>
            </a:r>
            <a:r>
              <a:rPr lang="es" sz="1500"/>
              <a:t>Pix2Pix,</a:t>
            </a:r>
            <a:r>
              <a:rPr lang="es" sz="1500"/>
              <a:t>DCGAN &amp; Residual block architectures</a:t>
            </a:r>
            <a:endParaRPr sz="15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6" name="Shape 746"/>
        <p:cNvGrpSpPr/>
        <p:nvPr/>
      </p:nvGrpSpPr>
      <p:grpSpPr>
        <a:xfrm>
          <a:off x="0" y="0"/>
          <a:ext cx="0" cy="0"/>
          <a:chOff x="0" y="0"/>
          <a:chExt cx="0" cy="0"/>
        </a:xfrm>
      </p:grpSpPr>
      <p:pic>
        <p:nvPicPr>
          <p:cNvPr id="747" name="Google Shape;747;p35"/>
          <p:cNvPicPr preferRelativeResize="0"/>
          <p:nvPr/>
        </p:nvPicPr>
        <p:blipFill rotWithShape="1">
          <a:blip r:embed="rId4">
            <a:alphaModFix/>
          </a:blip>
          <a:srcRect b="0" l="0" r="0" t="0"/>
          <a:stretch/>
        </p:blipFill>
        <p:spPr>
          <a:xfrm>
            <a:off x="5101900" y="2098344"/>
            <a:ext cx="3509899" cy="1071703"/>
          </a:xfrm>
          <a:prstGeom prst="rect">
            <a:avLst/>
          </a:prstGeom>
          <a:noFill/>
          <a:ln>
            <a:noFill/>
          </a:ln>
        </p:spPr>
      </p:pic>
      <p:sp>
        <p:nvSpPr>
          <p:cNvPr id="748" name="Google Shape;748;p35"/>
          <p:cNvSpPr txBox="1"/>
          <p:nvPr>
            <p:ph type="title"/>
          </p:nvPr>
        </p:nvSpPr>
        <p:spPr>
          <a:xfrm>
            <a:off x="5296481" y="1885800"/>
            <a:ext cx="3007200" cy="14967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500"/>
              <a:buNone/>
            </a:pPr>
            <a:r>
              <a:rPr lang="es" sz="3900"/>
              <a:t>Thank You</a:t>
            </a:r>
            <a:endParaRPr sz="39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g1a8f323a858_2_38"/>
          <p:cNvSpPr txBox="1"/>
          <p:nvPr>
            <p:ph type="title"/>
          </p:nvPr>
        </p:nvSpPr>
        <p:spPr>
          <a:xfrm>
            <a:off x="1311600" y="213950"/>
            <a:ext cx="5022300" cy="1045800"/>
          </a:xfrm>
          <a:prstGeom prst="rect">
            <a:avLst/>
          </a:prstGeom>
          <a:noFill/>
          <a:ln>
            <a:noFill/>
          </a:ln>
        </p:spPr>
        <p:txBody>
          <a:bodyPr anchorCtr="0" anchor="ctr" bIns="91425" lIns="91425" spcFirstLastPara="1" rIns="91425" wrap="square" tIns="91425">
            <a:noAutofit/>
          </a:bodyPr>
          <a:lstStyle/>
          <a:p>
            <a:pPr indent="0" lvl="0" marL="0" rtl="0" algn="l">
              <a:lnSpc>
                <a:spcPct val="80000"/>
              </a:lnSpc>
              <a:spcBef>
                <a:spcPts val="0"/>
              </a:spcBef>
              <a:spcAft>
                <a:spcPts val="0"/>
              </a:spcAft>
              <a:buSzPts val="4800"/>
              <a:buNone/>
            </a:pPr>
            <a:r>
              <a:rPr lang="es" sz="4800"/>
              <a:t>References</a:t>
            </a:r>
            <a:endParaRPr sz="4800">
              <a:solidFill>
                <a:schemeClr val="dk2"/>
              </a:solidFill>
            </a:endParaRPr>
          </a:p>
        </p:txBody>
      </p:sp>
      <p:sp>
        <p:nvSpPr>
          <p:cNvPr id="754" name="Google Shape;754;g1a8f323a858_2_38"/>
          <p:cNvSpPr txBox="1"/>
          <p:nvPr/>
        </p:nvSpPr>
        <p:spPr>
          <a:xfrm>
            <a:off x="225925" y="1372700"/>
            <a:ext cx="6423300" cy="320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900"/>
              </a:spcBef>
              <a:spcAft>
                <a:spcPts val="0"/>
              </a:spcAft>
              <a:buNone/>
            </a:pPr>
            <a:r>
              <a:rPr lang="es" sz="800">
                <a:solidFill>
                  <a:schemeClr val="lt1"/>
                </a:solidFill>
                <a:latin typeface="DM Serif Display"/>
                <a:ea typeface="DM Serif Display"/>
                <a:cs typeface="DM Serif Display"/>
                <a:sym typeface="DM Serif Display"/>
              </a:rPr>
              <a:t>Improved generative adversarial network and its application in image oil painting style transfer, Image and Vision Computing, Volume 105, 2021, 104087, ISSN 0262-8856, https://doi.org/10.1016/j.imavis.2020.104087.</a:t>
            </a:r>
            <a:endParaRPr sz="800">
              <a:solidFill>
                <a:schemeClr val="lt1"/>
              </a:solidFill>
              <a:latin typeface="DM Serif Display"/>
              <a:ea typeface="DM Serif Display"/>
              <a:cs typeface="DM Serif Display"/>
              <a:sym typeface="DM Serif Display"/>
            </a:endParaRPr>
          </a:p>
          <a:p>
            <a:pPr indent="0" lvl="0" marL="0" rtl="0" algn="l">
              <a:lnSpc>
                <a:spcPct val="115000"/>
              </a:lnSpc>
              <a:spcBef>
                <a:spcPts val="900"/>
              </a:spcBef>
              <a:spcAft>
                <a:spcPts val="0"/>
              </a:spcAft>
              <a:buNone/>
            </a:pPr>
            <a:r>
              <a:rPr lang="es" sz="800" u="sng">
                <a:solidFill>
                  <a:schemeClr val="lt1"/>
                </a:solidFill>
                <a:latin typeface="DM Serif Display"/>
                <a:ea typeface="DM Serif Display"/>
                <a:cs typeface="DM Serif Display"/>
                <a:sym typeface="DM Serif Display"/>
                <a:hlinkClick r:id="rId3">
                  <a:extLst>
                    <a:ext uri="{A12FA001-AC4F-418D-AE19-62706E023703}">
                      <ahyp:hlinkClr val="tx"/>
                    </a:ext>
                  </a:extLst>
                </a:hlinkClick>
              </a:rPr>
              <a:t>https://openaccess.thecvf.com/content_CVPR_2019/papers/Qiao_MirrorGAN_Learning_Text-To-Image_Generation_by_Redescription_CVPR_2019_paper.pdf</a:t>
            </a:r>
            <a:endParaRPr sz="800">
              <a:solidFill>
                <a:schemeClr val="lt1"/>
              </a:solidFill>
              <a:latin typeface="DM Serif Display"/>
              <a:ea typeface="DM Serif Display"/>
              <a:cs typeface="DM Serif Display"/>
              <a:sym typeface="DM Serif Display"/>
            </a:endParaRPr>
          </a:p>
          <a:p>
            <a:pPr indent="0" lvl="0" marL="0" rtl="0" algn="l">
              <a:lnSpc>
                <a:spcPct val="115000"/>
              </a:lnSpc>
              <a:spcBef>
                <a:spcPts val="900"/>
              </a:spcBef>
              <a:spcAft>
                <a:spcPts val="0"/>
              </a:spcAft>
              <a:buNone/>
            </a:pPr>
            <a:r>
              <a:rPr lang="es" sz="800" u="sng">
                <a:solidFill>
                  <a:schemeClr val="lt1"/>
                </a:solidFill>
                <a:latin typeface="DM Serif Display"/>
                <a:ea typeface="DM Serif Display"/>
                <a:cs typeface="DM Serif Display"/>
                <a:sym typeface="DM Serif Display"/>
                <a:hlinkClick r:id="rId4">
                  <a:extLst>
                    <a:ext uri="{A12FA001-AC4F-418D-AE19-62706E023703}">
                      <ahyp:hlinkClr val="tx"/>
                    </a:ext>
                  </a:extLst>
                </a:hlinkClick>
              </a:rPr>
              <a:t>http://proceedings.mlr.press/v37/gregor15.pdf</a:t>
            </a:r>
            <a:endParaRPr sz="800">
              <a:solidFill>
                <a:schemeClr val="lt1"/>
              </a:solidFill>
              <a:latin typeface="DM Serif Display"/>
              <a:ea typeface="DM Serif Display"/>
              <a:cs typeface="DM Serif Display"/>
              <a:sym typeface="DM Serif Display"/>
            </a:endParaRPr>
          </a:p>
          <a:p>
            <a:pPr indent="0" lvl="0" marL="0" rtl="0" algn="l">
              <a:lnSpc>
                <a:spcPct val="115000"/>
              </a:lnSpc>
              <a:spcBef>
                <a:spcPts val="900"/>
              </a:spcBef>
              <a:spcAft>
                <a:spcPts val="0"/>
              </a:spcAft>
              <a:buNone/>
            </a:pPr>
            <a:r>
              <a:rPr lang="es" sz="800" u="sng">
                <a:solidFill>
                  <a:schemeClr val="lt1"/>
                </a:solidFill>
                <a:latin typeface="DM Serif Display"/>
                <a:ea typeface="DM Serif Display"/>
                <a:cs typeface="DM Serif Display"/>
                <a:sym typeface="DM Serif Display"/>
                <a:hlinkClick r:id="rId5">
                  <a:extLst>
                    <a:ext uri="{A12FA001-AC4F-418D-AE19-62706E023703}">
                      <ahyp:hlinkClr val="tx"/>
                    </a:ext>
                  </a:extLst>
                </a:hlinkClick>
              </a:rPr>
              <a:t>https://dl.acm.org/doi/pdf/10.1145/3240508.3241386?casa_token=PP4EhnsVi1oAAAAA:kJpFV_OcFyLJuDzlgGA6Xs4Lfndwf7VpuK7ARFMOECIVlWgx9euGlWfOhsKBg2HAySMaRFPwtTZjRw</a:t>
            </a:r>
            <a:endParaRPr sz="800">
              <a:solidFill>
                <a:schemeClr val="lt1"/>
              </a:solidFill>
              <a:latin typeface="DM Serif Display"/>
              <a:ea typeface="DM Serif Display"/>
              <a:cs typeface="DM Serif Display"/>
              <a:sym typeface="DM Serif Display"/>
            </a:endParaRPr>
          </a:p>
          <a:p>
            <a:pPr indent="0" lvl="0" marL="0" rtl="0" algn="l">
              <a:lnSpc>
                <a:spcPct val="115000"/>
              </a:lnSpc>
              <a:spcBef>
                <a:spcPts val="900"/>
              </a:spcBef>
              <a:spcAft>
                <a:spcPts val="0"/>
              </a:spcAft>
              <a:buNone/>
            </a:pPr>
            <a:r>
              <a:rPr lang="es" sz="800">
                <a:solidFill>
                  <a:schemeClr val="lt1"/>
                </a:solidFill>
                <a:latin typeface="DM Serif Display"/>
                <a:ea typeface="DM Serif Display"/>
                <a:cs typeface="DM Serif Display"/>
                <a:sym typeface="DM Serif Display"/>
              </a:rPr>
              <a:t>H. Meng and F. Guo, "Image Classification and Generation Based on GAN Model," 2021 3rd International Conference on Machine Learning, Big Data and Business Intelligence (MLBDBI), 2021, pp. 180-183, doi: 10.1109/MLBDBI54094.2021.00042.</a:t>
            </a:r>
            <a:endParaRPr sz="800">
              <a:solidFill>
                <a:schemeClr val="lt1"/>
              </a:solidFill>
              <a:latin typeface="DM Serif Display"/>
              <a:ea typeface="DM Serif Display"/>
              <a:cs typeface="DM Serif Display"/>
              <a:sym typeface="DM Serif Display"/>
            </a:endParaRPr>
          </a:p>
          <a:p>
            <a:pPr indent="0" lvl="0" marL="0" rtl="0" algn="l">
              <a:lnSpc>
                <a:spcPct val="115000"/>
              </a:lnSpc>
              <a:spcBef>
                <a:spcPts val="900"/>
              </a:spcBef>
              <a:spcAft>
                <a:spcPts val="0"/>
              </a:spcAft>
              <a:buNone/>
            </a:pPr>
            <a:r>
              <a:rPr lang="es" sz="800">
                <a:solidFill>
                  <a:schemeClr val="lt1"/>
                </a:solidFill>
                <a:latin typeface="DM Serif Display"/>
                <a:ea typeface="DM Serif Display"/>
                <a:cs typeface="DM Serif Display"/>
                <a:sym typeface="DM Serif Display"/>
              </a:rPr>
              <a:t>Y. Liang and H. Yao, "Research on GAN-based Container Code Images Generation Method," 2020 19th International Symposium on Distributed Computing and Applications for Business Engineering and Science (DCABES), 2020, pp. 198-201, doi: 10.1109/DCABES50732.2020.00059.</a:t>
            </a:r>
            <a:endParaRPr sz="800">
              <a:solidFill>
                <a:schemeClr val="lt1"/>
              </a:solidFill>
              <a:latin typeface="DM Serif Display"/>
              <a:ea typeface="DM Serif Display"/>
              <a:cs typeface="DM Serif Display"/>
              <a:sym typeface="DM Serif Display"/>
            </a:endParaRPr>
          </a:p>
          <a:p>
            <a:pPr indent="0" lvl="0" marL="0" rtl="0" algn="l">
              <a:lnSpc>
                <a:spcPct val="115000"/>
              </a:lnSpc>
              <a:spcBef>
                <a:spcPts val="900"/>
              </a:spcBef>
              <a:spcAft>
                <a:spcPts val="0"/>
              </a:spcAft>
              <a:buNone/>
            </a:pPr>
            <a:r>
              <a:rPr lang="es" sz="800">
                <a:solidFill>
                  <a:schemeClr val="lt1"/>
                </a:solidFill>
                <a:latin typeface="DM Serif Display"/>
                <a:ea typeface="DM Serif Display"/>
                <a:cs typeface="DM Serif Display"/>
                <a:sym typeface="DM Serif Display"/>
              </a:rPr>
              <a:t>M. Gong and Y. Wang, "An Feature Image Generation Based on Adversarial Generation Network," 2020 12th International Conference on Measuring Technology and Mechatronics Automation (ICMTMA), 2020, pp. 479-482, doi: 10.1109/ICMTMA50254.2020.00109.</a:t>
            </a:r>
            <a:endParaRPr sz="800">
              <a:solidFill>
                <a:schemeClr val="lt1"/>
              </a:solidFill>
              <a:latin typeface="DM Serif Display"/>
              <a:ea typeface="DM Serif Display"/>
              <a:cs typeface="DM Serif Display"/>
              <a:sym typeface="DM Serif Display"/>
            </a:endParaRPr>
          </a:p>
          <a:p>
            <a:pPr indent="0" lvl="0" marL="0" rtl="0" algn="l">
              <a:lnSpc>
                <a:spcPct val="115000"/>
              </a:lnSpc>
              <a:spcBef>
                <a:spcPts val="900"/>
              </a:spcBef>
              <a:spcAft>
                <a:spcPts val="0"/>
              </a:spcAft>
              <a:buNone/>
            </a:pPr>
            <a:r>
              <a:t/>
            </a:r>
            <a:endParaRPr sz="700">
              <a:solidFill>
                <a:schemeClr val="lt1"/>
              </a:solidFill>
              <a:latin typeface="DM Serif Display"/>
              <a:ea typeface="DM Serif Display"/>
              <a:cs typeface="DM Serif Display"/>
              <a:sym typeface="DM Serif Display"/>
            </a:endParaRPr>
          </a:p>
          <a:p>
            <a:pPr indent="0" lvl="0" marL="0" rtl="0" algn="l">
              <a:lnSpc>
                <a:spcPct val="115000"/>
              </a:lnSpc>
              <a:spcBef>
                <a:spcPts val="0"/>
              </a:spcBef>
              <a:spcAft>
                <a:spcPts val="0"/>
              </a:spcAft>
              <a:buNone/>
            </a:pPr>
            <a:r>
              <a:rPr lang="es" sz="700">
                <a:solidFill>
                  <a:schemeClr val="lt1"/>
                </a:solidFill>
                <a:latin typeface="DM Serif Display"/>
                <a:ea typeface="DM Serif Display"/>
                <a:cs typeface="DM Serif Display"/>
                <a:sym typeface="DM Serif Display"/>
              </a:rPr>
              <a:t>https://jonathan-hui.medium.com/gan-dcgan-deep-convolutional-generative-adversarial-networks-df855c438f</a:t>
            </a:r>
            <a:endParaRPr sz="700">
              <a:solidFill>
                <a:schemeClr val="lt1"/>
              </a:solidFill>
              <a:latin typeface="DM Serif Display"/>
              <a:ea typeface="DM Serif Display"/>
              <a:cs typeface="DM Serif Display"/>
              <a:sym typeface="DM Serif Displ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5"/>
          <p:cNvPicPr preferRelativeResize="0"/>
          <p:nvPr/>
        </p:nvPicPr>
        <p:blipFill rotWithShape="1">
          <a:blip r:embed="rId3">
            <a:alphaModFix/>
          </a:blip>
          <a:srcRect b="0" l="0" r="0" t="0"/>
          <a:stretch/>
        </p:blipFill>
        <p:spPr>
          <a:xfrm>
            <a:off x="2641775" y="4011050"/>
            <a:ext cx="4782175" cy="549250"/>
          </a:xfrm>
          <a:prstGeom prst="rect">
            <a:avLst/>
          </a:prstGeom>
          <a:noFill/>
          <a:ln>
            <a:noFill/>
          </a:ln>
        </p:spPr>
      </p:pic>
      <p:pic>
        <p:nvPicPr>
          <p:cNvPr id="423" name="Google Shape;423;p5"/>
          <p:cNvPicPr preferRelativeResize="0"/>
          <p:nvPr/>
        </p:nvPicPr>
        <p:blipFill rotWithShape="1">
          <a:blip r:embed="rId3">
            <a:alphaModFix/>
          </a:blip>
          <a:srcRect b="0" l="0" r="0" t="0"/>
          <a:stretch/>
        </p:blipFill>
        <p:spPr>
          <a:xfrm>
            <a:off x="2717975" y="1294225"/>
            <a:ext cx="4782175" cy="549250"/>
          </a:xfrm>
          <a:prstGeom prst="rect">
            <a:avLst/>
          </a:prstGeom>
          <a:noFill/>
          <a:ln>
            <a:noFill/>
          </a:ln>
        </p:spPr>
      </p:pic>
      <p:pic>
        <p:nvPicPr>
          <p:cNvPr id="424" name="Google Shape;424;p5"/>
          <p:cNvPicPr preferRelativeResize="0"/>
          <p:nvPr/>
        </p:nvPicPr>
        <p:blipFill rotWithShape="1">
          <a:blip r:embed="rId3">
            <a:alphaModFix/>
          </a:blip>
          <a:srcRect b="0" l="0" r="0" t="0"/>
          <a:stretch/>
        </p:blipFill>
        <p:spPr>
          <a:xfrm>
            <a:off x="3022771" y="2652646"/>
            <a:ext cx="4317658" cy="549250"/>
          </a:xfrm>
          <a:prstGeom prst="rect">
            <a:avLst/>
          </a:prstGeom>
          <a:noFill/>
          <a:ln>
            <a:noFill/>
          </a:ln>
        </p:spPr>
      </p:pic>
      <p:sp>
        <p:nvSpPr>
          <p:cNvPr id="425" name="Google Shape;425;p5"/>
          <p:cNvSpPr txBox="1"/>
          <p:nvPr>
            <p:ph idx="5" type="subTitle"/>
          </p:nvPr>
        </p:nvSpPr>
        <p:spPr>
          <a:xfrm>
            <a:off x="2906700" y="4120964"/>
            <a:ext cx="45498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s"/>
              <a:t>when we do image translation such that a desired style or pattern is achieved in the outcome.</a:t>
            </a:r>
            <a:endParaRPr/>
          </a:p>
        </p:txBody>
      </p:sp>
      <p:sp>
        <p:nvSpPr>
          <p:cNvPr id="426" name="Google Shape;426;p5"/>
          <p:cNvSpPr txBox="1"/>
          <p:nvPr>
            <p:ph idx="3" type="subTitle"/>
          </p:nvPr>
        </p:nvSpPr>
        <p:spPr>
          <a:xfrm>
            <a:off x="2906400" y="2741648"/>
            <a:ext cx="45504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s"/>
              <a:t>when we convert one image to another.</a:t>
            </a:r>
            <a:endParaRPr/>
          </a:p>
        </p:txBody>
      </p:sp>
      <p:sp>
        <p:nvSpPr>
          <p:cNvPr id="427" name="Google Shape;427;p5"/>
          <p:cNvSpPr txBox="1"/>
          <p:nvPr>
            <p:ph idx="1" type="subTitle"/>
          </p:nvPr>
        </p:nvSpPr>
        <p:spPr>
          <a:xfrm>
            <a:off x="2906400" y="1367880"/>
            <a:ext cx="4550400" cy="365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rgbClr val="000000"/>
              </a:buClr>
              <a:buSzPts val="2400"/>
              <a:buFont typeface="Arial"/>
              <a:buNone/>
            </a:pPr>
            <a:r>
              <a:rPr lang="es"/>
              <a:t>when we create a fake image from random inputs.</a:t>
            </a:r>
            <a:endParaRPr/>
          </a:p>
        </p:txBody>
      </p:sp>
      <p:sp>
        <p:nvSpPr>
          <p:cNvPr id="428" name="Google Shape;428;p5"/>
          <p:cNvSpPr txBox="1"/>
          <p:nvPr>
            <p:ph type="title"/>
          </p:nvPr>
        </p:nvSpPr>
        <p:spPr>
          <a:xfrm>
            <a:off x="2906400" y="543724"/>
            <a:ext cx="4550400" cy="64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s" sz="3500"/>
              <a:t>Image Generation</a:t>
            </a:r>
            <a:endParaRPr sz="3500"/>
          </a:p>
        </p:txBody>
      </p:sp>
      <p:sp>
        <p:nvSpPr>
          <p:cNvPr id="429" name="Google Shape;429;p5"/>
          <p:cNvSpPr txBox="1"/>
          <p:nvPr>
            <p:ph idx="2" type="title"/>
          </p:nvPr>
        </p:nvSpPr>
        <p:spPr>
          <a:xfrm>
            <a:off x="2906400" y="1900242"/>
            <a:ext cx="4550400" cy="64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s" sz="3500"/>
              <a:t>Image Translation</a:t>
            </a:r>
            <a:endParaRPr sz="3500"/>
          </a:p>
        </p:txBody>
      </p:sp>
      <p:sp>
        <p:nvSpPr>
          <p:cNvPr id="430" name="Google Shape;430;p5"/>
          <p:cNvSpPr txBox="1"/>
          <p:nvPr>
            <p:ph idx="4" type="title"/>
          </p:nvPr>
        </p:nvSpPr>
        <p:spPr>
          <a:xfrm>
            <a:off x="2906400" y="3252269"/>
            <a:ext cx="4550400" cy="640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s" sz="3500"/>
              <a:t>Style Transfer</a:t>
            </a:r>
            <a:endParaRPr sz="3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6"/>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436" name="Google Shape;436;p6"/>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solidFill>
                  <a:schemeClr val="dk1"/>
                </a:solidFill>
              </a:rPr>
              <a:t>Motivation</a:t>
            </a:r>
            <a:endParaRPr>
              <a:solidFill>
                <a:schemeClr val="dk1"/>
              </a:solidFill>
            </a:endParaRPr>
          </a:p>
        </p:txBody>
      </p:sp>
      <p:sp>
        <p:nvSpPr>
          <p:cNvPr id="437" name="Google Shape;437;p6"/>
          <p:cNvSpPr txBox="1"/>
          <p:nvPr>
            <p:ph idx="1" type="body"/>
          </p:nvPr>
        </p:nvSpPr>
        <p:spPr>
          <a:xfrm>
            <a:off x="1676700" y="1915128"/>
            <a:ext cx="5790600" cy="18249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600"/>
              <a:buNone/>
            </a:pPr>
            <a:r>
              <a:rPr lang="es" sz="1400"/>
              <a:t>Below mentioned points are the motivation behind this project: </a:t>
            </a:r>
            <a:endParaRPr sz="1400"/>
          </a:p>
          <a:p>
            <a:pPr indent="-317500" lvl="0" marL="457200" rtl="0" algn="l">
              <a:lnSpc>
                <a:spcPct val="100000"/>
              </a:lnSpc>
              <a:spcBef>
                <a:spcPts val="1000"/>
              </a:spcBef>
              <a:spcAft>
                <a:spcPts val="0"/>
              </a:spcAft>
              <a:buSzPts val="1400"/>
              <a:buChar char="❏"/>
            </a:pPr>
            <a:r>
              <a:rPr lang="es" sz="1400"/>
              <a:t>GAN is a new interesting concept and we wanted to explore and experiment with it</a:t>
            </a:r>
            <a:endParaRPr sz="1400"/>
          </a:p>
          <a:p>
            <a:pPr indent="0" lvl="0" marL="457200" rtl="0" algn="l">
              <a:lnSpc>
                <a:spcPct val="100000"/>
              </a:lnSpc>
              <a:spcBef>
                <a:spcPts val="1000"/>
              </a:spcBef>
              <a:spcAft>
                <a:spcPts val="0"/>
              </a:spcAft>
              <a:buNone/>
            </a:pPr>
            <a:r>
              <a:t/>
            </a:r>
            <a:endParaRPr sz="1400"/>
          </a:p>
          <a:p>
            <a:pPr indent="-317500" lvl="0" marL="457200" rtl="0" algn="l">
              <a:lnSpc>
                <a:spcPct val="100000"/>
              </a:lnSpc>
              <a:spcBef>
                <a:spcPts val="1000"/>
              </a:spcBef>
              <a:spcAft>
                <a:spcPts val="0"/>
              </a:spcAft>
              <a:buSzPts val="1400"/>
              <a:buChar char="❏"/>
            </a:pPr>
            <a:r>
              <a:rPr lang="es" sz="1400"/>
              <a:t>Kaggle Competition participation</a:t>
            </a:r>
            <a:endParaRPr sz="1400"/>
          </a:p>
          <a:p>
            <a:pPr indent="0" lvl="0" marL="457200" rtl="0" algn="l">
              <a:lnSpc>
                <a:spcPct val="100000"/>
              </a:lnSpc>
              <a:spcBef>
                <a:spcPts val="1000"/>
              </a:spcBef>
              <a:spcAft>
                <a:spcPts val="0"/>
              </a:spcAft>
              <a:buNone/>
            </a:pPr>
            <a:r>
              <a:t/>
            </a:r>
            <a:endParaRPr sz="1400"/>
          </a:p>
          <a:p>
            <a:pPr indent="-317500" lvl="0" marL="457200" rtl="0" algn="l">
              <a:lnSpc>
                <a:spcPct val="100000"/>
              </a:lnSpc>
              <a:spcBef>
                <a:spcPts val="1000"/>
              </a:spcBef>
              <a:spcAft>
                <a:spcPts val="0"/>
              </a:spcAft>
              <a:buSzPts val="1400"/>
              <a:buChar char="❏"/>
            </a:pPr>
            <a:r>
              <a:rPr lang="es" sz="1400"/>
              <a:t>Creating models which can act as filters which are popular on social media.</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p7"/>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443" name="Google Shape;443;p7"/>
          <p:cNvSpPr txBox="1"/>
          <p:nvPr>
            <p:ph type="title"/>
          </p:nvPr>
        </p:nvSpPr>
        <p:spPr>
          <a:xfrm>
            <a:off x="1227724" y="2771317"/>
            <a:ext cx="29133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s" sz="2400"/>
              <a:t>Model Architecture</a:t>
            </a:r>
            <a:endParaRPr sz="2400"/>
          </a:p>
        </p:txBody>
      </p:sp>
      <p:sp>
        <p:nvSpPr>
          <p:cNvPr id="444" name="Google Shape;444;p7"/>
          <p:cNvSpPr txBox="1"/>
          <p:nvPr>
            <p:ph idx="4"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t>Originality</a:t>
            </a:r>
            <a:endParaRPr/>
          </a:p>
        </p:txBody>
      </p:sp>
      <p:sp>
        <p:nvSpPr>
          <p:cNvPr id="445" name="Google Shape;445;p7"/>
          <p:cNvSpPr txBox="1"/>
          <p:nvPr>
            <p:ph idx="2" type="title"/>
          </p:nvPr>
        </p:nvSpPr>
        <p:spPr>
          <a:xfrm>
            <a:off x="5003277" y="2771317"/>
            <a:ext cx="29133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s" sz="2400"/>
              <a:t>Model Comparison</a:t>
            </a:r>
            <a:endParaRPr sz="2400"/>
          </a:p>
        </p:txBody>
      </p:sp>
      <p:sp>
        <p:nvSpPr>
          <p:cNvPr id="446" name="Google Shape;446;p7"/>
          <p:cNvSpPr txBox="1"/>
          <p:nvPr>
            <p:ph idx="1" type="subTitle"/>
          </p:nvPr>
        </p:nvSpPr>
        <p:spPr>
          <a:xfrm>
            <a:off x="5003277" y="3202287"/>
            <a:ext cx="2913300" cy="7389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SzPts val="2800"/>
              <a:buNone/>
            </a:pPr>
            <a:r>
              <a:rPr lang="es" sz="1200"/>
              <a:t>We have used 4 models for Monet style transfer on images and compared them on the basis of results obtained.</a:t>
            </a:r>
            <a:endParaRPr sz="1200"/>
          </a:p>
        </p:txBody>
      </p:sp>
      <p:sp>
        <p:nvSpPr>
          <p:cNvPr id="447" name="Google Shape;447;p7"/>
          <p:cNvSpPr txBox="1"/>
          <p:nvPr>
            <p:ph idx="3" type="subTitle"/>
          </p:nvPr>
        </p:nvSpPr>
        <p:spPr>
          <a:xfrm>
            <a:off x="1227424" y="3202287"/>
            <a:ext cx="2913900" cy="9234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2800"/>
              <a:buNone/>
            </a:pPr>
            <a:r>
              <a:rPr lang="es" sz="1200"/>
              <a:t>All the models used in this project have original architecture. Dense, PIX2PIX &amp; Improved version are added to create completely unique models.</a:t>
            </a:r>
            <a:endParaRPr sz="1200"/>
          </a:p>
        </p:txBody>
      </p:sp>
      <p:pic>
        <p:nvPicPr>
          <p:cNvPr id="448" name="Google Shape;448;p7"/>
          <p:cNvPicPr preferRelativeResize="0"/>
          <p:nvPr/>
        </p:nvPicPr>
        <p:blipFill rotWithShape="1">
          <a:blip r:embed="rId4">
            <a:alphaModFix/>
          </a:blip>
          <a:srcRect b="0" l="0" r="0" t="0"/>
          <a:stretch/>
        </p:blipFill>
        <p:spPr>
          <a:xfrm>
            <a:off x="2254173" y="1667462"/>
            <a:ext cx="860400" cy="860400"/>
          </a:xfrm>
          <a:prstGeom prst="rect">
            <a:avLst/>
          </a:prstGeom>
          <a:noFill/>
          <a:ln>
            <a:noFill/>
          </a:ln>
        </p:spPr>
      </p:pic>
      <p:pic>
        <p:nvPicPr>
          <p:cNvPr id="449" name="Google Shape;449;p7"/>
          <p:cNvPicPr preferRelativeResize="0"/>
          <p:nvPr/>
        </p:nvPicPr>
        <p:blipFill rotWithShape="1">
          <a:blip r:embed="rId4">
            <a:alphaModFix/>
          </a:blip>
          <a:srcRect b="0" l="0" r="0" t="0"/>
          <a:stretch/>
        </p:blipFill>
        <p:spPr>
          <a:xfrm>
            <a:off x="6029727" y="1667462"/>
            <a:ext cx="860400" cy="860400"/>
          </a:xfrm>
          <a:prstGeom prst="rect">
            <a:avLst/>
          </a:prstGeom>
          <a:noFill/>
          <a:ln>
            <a:noFill/>
          </a:ln>
        </p:spPr>
      </p:pic>
      <p:grpSp>
        <p:nvGrpSpPr>
          <p:cNvPr id="450" name="Google Shape;450;p7"/>
          <p:cNvGrpSpPr/>
          <p:nvPr/>
        </p:nvGrpSpPr>
        <p:grpSpPr>
          <a:xfrm>
            <a:off x="2501819" y="1917664"/>
            <a:ext cx="365110" cy="359996"/>
            <a:chOff x="238125" y="1294700"/>
            <a:chExt cx="350225" cy="350225"/>
          </a:xfrm>
        </p:grpSpPr>
        <p:sp>
          <p:nvSpPr>
            <p:cNvPr id="451" name="Google Shape;451;p7"/>
            <p:cNvSpPr/>
            <p:nvPr/>
          </p:nvSpPr>
          <p:spPr>
            <a:xfrm>
              <a:off x="238125" y="1459950"/>
              <a:ext cx="350225" cy="184975"/>
            </a:xfrm>
            <a:custGeom>
              <a:rect b="b" l="l" r="r" t="t"/>
              <a:pathLst>
                <a:path extrusionOk="0" h="7399" w="14009">
                  <a:moveTo>
                    <a:pt x="1233" y="1"/>
                  </a:moveTo>
                  <a:lnTo>
                    <a:pt x="997" y="27"/>
                  </a:lnTo>
                  <a:lnTo>
                    <a:pt x="761" y="79"/>
                  </a:lnTo>
                  <a:lnTo>
                    <a:pt x="551" y="210"/>
                  </a:lnTo>
                  <a:lnTo>
                    <a:pt x="367" y="342"/>
                  </a:lnTo>
                  <a:lnTo>
                    <a:pt x="210" y="525"/>
                  </a:lnTo>
                  <a:lnTo>
                    <a:pt x="105" y="735"/>
                  </a:lnTo>
                  <a:lnTo>
                    <a:pt x="26" y="971"/>
                  </a:lnTo>
                  <a:lnTo>
                    <a:pt x="0" y="1233"/>
                  </a:lnTo>
                  <a:lnTo>
                    <a:pt x="0" y="2047"/>
                  </a:lnTo>
                  <a:lnTo>
                    <a:pt x="289" y="1889"/>
                  </a:lnTo>
                  <a:lnTo>
                    <a:pt x="577" y="1758"/>
                  </a:lnTo>
                  <a:lnTo>
                    <a:pt x="892" y="1653"/>
                  </a:lnTo>
                  <a:lnTo>
                    <a:pt x="1233" y="1627"/>
                  </a:lnTo>
                  <a:lnTo>
                    <a:pt x="1443" y="1653"/>
                  </a:lnTo>
                  <a:lnTo>
                    <a:pt x="1653" y="1679"/>
                  </a:lnTo>
                  <a:lnTo>
                    <a:pt x="1863" y="1732"/>
                  </a:lnTo>
                  <a:lnTo>
                    <a:pt x="2046" y="1784"/>
                  </a:lnTo>
                  <a:lnTo>
                    <a:pt x="2230" y="1889"/>
                  </a:lnTo>
                  <a:lnTo>
                    <a:pt x="2387" y="1994"/>
                  </a:lnTo>
                  <a:lnTo>
                    <a:pt x="2545" y="2099"/>
                  </a:lnTo>
                  <a:lnTo>
                    <a:pt x="2702" y="2230"/>
                  </a:lnTo>
                  <a:lnTo>
                    <a:pt x="2833" y="2388"/>
                  </a:lnTo>
                  <a:lnTo>
                    <a:pt x="2938" y="2545"/>
                  </a:lnTo>
                  <a:lnTo>
                    <a:pt x="3043" y="2702"/>
                  </a:lnTo>
                  <a:lnTo>
                    <a:pt x="3122" y="2886"/>
                  </a:lnTo>
                  <a:lnTo>
                    <a:pt x="3200" y="3070"/>
                  </a:lnTo>
                  <a:lnTo>
                    <a:pt x="3253" y="3280"/>
                  </a:lnTo>
                  <a:lnTo>
                    <a:pt x="3279" y="3463"/>
                  </a:lnTo>
                  <a:lnTo>
                    <a:pt x="3305" y="3673"/>
                  </a:lnTo>
                  <a:lnTo>
                    <a:pt x="3305" y="7398"/>
                  </a:lnTo>
                  <a:lnTo>
                    <a:pt x="4958" y="7398"/>
                  </a:lnTo>
                  <a:lnTo>
                    <a:pt x="4958" y="3673"/>
                  </a:lnTo>
                  <a:lnTo>
                    <a:pt x="4984" y="3463"/>
                  </a:lnTo>
                  <a:lnTo>
                    <a:pt x="5010" y="3280"/>
                  </a:lnTo>
                  <a:lnTo>
                    <a:pt x="5063" y="3070"/>
                  </a:lnTo>
                  <a:lnTo>
                    <a:pt x="5115" y="2886"/>
                  </a:lnTo>
                  <a:lnTo>
                    <a:pt x="5220" y="2702"/>
                  </a:lnTo>
                  <a:lnTo>
                    <a:pt x="5325" y="2545"/>
                  </a:lnTo>
                  <a:lnTo>
                    <a:pt x="5430" y="2388"/>
                  </a:lnTo>
                  <a:lnTo>
                    <a:pt x="5561" y="2230"/>
                  </a:lnTo>
                  <a:lnTo>
                    <a:pt x="5719" y="2099"/>
                  </a:lnTo>
                  <a:lnTo>
                    <a:pt x="5876" y="1994"/>
                  </a:lnTo>
                  <a:lnTo>
                    <a:pt x="6033" y="1889"/>
                  </a:lnTo>
                  <a:lnTo>
                    <a:pt x="6217" y="1784"/>
                  </a:lnTo>
                  <a:lnTo>
                    <a:pt x="6401" y="1732"/>
                  </a:lnTo>
                  <a:lnTo>
                    <a:pt x="6611" y="1679"/>
                  </a:lnTo>
                  <a:lnTo>
                    <a:pt x="6794" y="1653"/>
                  </a:lnTo>
                  <a:lnTo>
                    <a:pt x="7004" y="1627"/>
                  </a:lnTo>
                  <a:lnTo>
                    <a:pt x="7214" y="1653"/>
                  </a:lnTo>
                  <a:lnTo>
                    <a:pt x="7424" y="1679"/>
                  </a:lnTo>
                  <a:lnTo>
                    <a:pt x="7634" y="1732"/>
                  </a:lnTo>
                  <a:lnTo>
                    <a:pt x="7817" y="1784"/>
                  </a:lnTo>
                  <a:lnTo>
                    <a:pt x="8001" y="1889"/>
                  </a:lnTo>
                  <a:lnTo>
                    <a:pt x="8158" y="1994"/>
                  </a:lnTo>
                  <a:lnTo>
                    <a:pt x="8316" y="2099"/>
                  </a:lnTo>
                  <a:lnTo>
                    <a:pt x="8473" y="2230"/>
                  </a:lnTo>
                  <a:lnTo>
                    <a:pt x="8604" y="2388"/>
                  </a:lnTo>
                  <a:lnTo>
                    <a:pt x="8709" y="2545"/>
                  </a:lnTo>
                  <a:lnTo>
                    <a:pt x="8814" y="2702"/>
                  </a:lnTo>
                  <a:lnTo>
                    <a:pt x="8919" y="2886"/>
                  </a:lnTo>
                  <a:lnTo>
                    <a:pt x="8971" y="3070"/>
                  </a:lnTo>
                  <a:lnTo>
                    <a:pt x="9024" y="3280"/>
                  </a:lnTo>
                  <a:lnTo>
                    <a:pt x="9050" y="3463"/>
                  </a:lnTo>
                  <a:lnTo>
                    <a:pt x="9076" y="3673"/>
                  </a:lnTo>
                  <a:lnTo>
                    <a:pt x="9076" y="7398"/>
                  </a:lnTo>
                  <a:lnTo>
                    <a:pt x="10729" y="7398"/>
                  </a:lnTo>
                  <a:lnTo>
                    <a:pt x="10729" y="3673"/>
                  </a:lnTo>
                  <a:lnTo>
                    <a:pt x="10755" y="3463"/>
                  </a:lnTo>
                  <a:lnTo>
                    <a:pt x="10782" y="3280"/>
                  </a:lnTo>
                  <a:lnTo>
                    <a:pt x="10834" y="3070"/>
                  </a:lnTo>
                  <a:lnTo>
                    <a:pt x="10886" y="2886"/>
                  </a:lnTo>
                  <a:lnTo>
                    <a:pt x="10991" y="2702"/>
                  </a:lnTo>
                  <a:lnTo>
                    <a:pt x="11096" y="2545"/>
                  </a:lnTo>
                  <a:lnTo>
                    <a:pt x="11201" y="2388"/>
                  </a:lnTo>
                  <a:lnTo>
                    <a:pt x="11332" y="2230"/>
                  </a:lnTo>
                  <a:lnTo>
                    <a:pt x="11490" y="2099"/>
                  </a:lnTo>
                  <a:lnTo>
                    <a:pt x="11647" y="1994"/>
                  </a:lnTo>
                  <a:lnTo>
                    <a:pt x="11805" y="1889"/>
                  </a:lnTo>
                  <a:lnTo>
                    <a:pt x="11988" y="1784"/>
                  </a:lnTo>
                  <a:lnTo>
                    <a:pt x="12172" y="1732"/>
                  </a:lnTo>
                  <a:lnTo>
                    <a:pt x="12382" y="1679"/>
                  </a:lnTo>
                  <a:lnTo>
                    <a:pt x="12592" y="1653"/>
                  </a:lnTo>
                  <a:lnTo>
                    <a:pt x="12801" y="1627"/>
                  </a:lnTo>
                  <a:lnTo>
                    <a:pt x="13116" y="1653"/>
                  </a:lnTo>
                  <a:lnTo>
                    <a:pt x="13457" y="1758"/>
                  </a:lnTo>
                  <a:lnTo>
                    <a:pt x="13746" y="1889"/>
                  </a:lnTo>
                  <a:lnTo>
                    <a:pt x="14008" y="2047"/>
                  </a:lnTo>
                  <a:lnTo>
                    <a:pt x="14008" y="1233"/>
                  </a:lnTo>
                  <a:lnTo>
                    <a:pt x="14008" y="971"/>
                  </a:lnTo>
                  <a:lnTo>
                    <a:pt x="13929" y="735"/>
                  </a:lnTo>
                  <a:lnTo>
                    <a:pt x="13798" y="525"/>
                  </a:lnTo>
                  <a:lnTo>
                    <a:pt x="13667" y="342"/>
                  </a:lnTo>
                  <a:lnTo>
                    <a:pt x="13483" y="210"/>
                  </a:lnTo>
                  <a:lnTo>
                    <a:pt x="13274" y="79"/>
                  </a:lnTo>
                  <a:lnTo>
                    <a:pt x="13038" y="27"/>
                  </a:lnTo>
                  <a:lnTo>
                    <a:pt x="12801"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7"/>
            <p:cNvSpPr/>
            <p:nvPr/>
          </p:nvSpPr>
          <p:spPr>
            <a:xfrm>
              <a:off x="527325" y="1521600"/>
              <a:ext cx="61025" cy="123325"/>
            </a:xfrm>
            <a:custGeom>
              <a:rect b="b" l="l" r="r" t="t"/>
              <a:pathLst>
                <a:path extrusionOk="0" h="4933" w="2441">
                  <a:moveTo>
                    <a:pt x="971" y="0"/>
                  </a:moveTo>
                  <a:lnTo>
                    <a:pt x="735" y="79"/>
                  </a:lnTo>
                  <a:lnTo>
                    <a:pt x="525" y="210"/>
                  </a:lnTo>
                  <a:lnTo>
                    <a:pt x="342" y="341"/>
                  </a:lnTo>
                  <a:lnTo>
                    <a:pt x="210" y="525"/>
                  </a:lnTo>
                  <a:lnTo>
                    <a:pt x="79" y="735"/>
                  </a:lnTo>
                  <a:lnTo>
                    <a:pt x="27" y="971"/>
                  </a:lnTo>
                  <a:lnTo>
                    <a:pt x="1" y="1207"/>
                  </a:lnTo>
                  <a:lnTo>
                    <a:pt x="1" y="4932"/>
                  </a:lnTo>
                  <a:lnTo>
                    <a:pt x="2440" y="4932"/>
                  </a:lnTo>
                  <a:lnTo>
                    <a:pt x="2440" y="1207"/>
                  </a:lnTo>
                  <a:lnTo>
                    <a:pt x="2440" y="971"/>
                  </a:lnTo>
                  <a:lnTo>
                    <a:pt x="2361" y="735"/>
                  </a:lnTo>
                  <a:lnTo>
                    <a:pt x="2230" y="525"/>
                  </a:lnTo>
                  <a:lnTo>
                    <a:pt x="2099" y="341"/>
                  </a:lnTo>
                  <a:lnTo>
                    <a:pt x="1915" y="210"/>
                  </a:lnTo>
                  <a:lnTo>
                    <a:pt x="1706" y="79"/>
                  </a:lnTo>
                  <a:lnTo>
                    <a:pt x="147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7"/>
            <p:cNvSpPr/>
            <p:nvPr/>
          </p:nvSpPr>
          <p:spPr>
            <a:xfrm>
              <a:off x="383050" y="1521600"/>
              <a:ext cx="61000" cy="123325"/>
            </a:xfrm>
            <a:custGeom>
              <a:rect b="b" l="l" r="r" t="t"/>
              <a:pathLst>
                <a:path extrusionOk="0" h="4933" w="2440">
                  <a:moveTo>
                    <a:pt x="971" y="0"/>
                  </a:moveTo>
                  <a:lnTo>
                    <a:pt x="735" y="79"/>
                  </a:lnTo>
                  <a:lnTo>
                    <a:pt x="525" y="210"/>
                  </a:lnTo>
                  <a:lnTo>
                    <a:pt x="341" y="341"/>
                  </a:lnTo>
                  <a:lnTo>
                    <a:pt x="210" y="525"/>
                  </a:lnTo>
                  <a:lnTo>
                    <a:pt x="79" y="735"/>
                  </a:lnTo>
                  <a:lnTo>
                    <a:pt x="0" y="971"/>
                  </a:lnTo>
                  <a:lnTo>
                    <a:pt x="0" y="1207"/>
                  </a:lnTo>
                  <a:lnTo>
                    <a:pt x="0" y="4932"/>
                  </a:lnTo>
                  <a:lnTo>
                    <a:pt x="2440" y="4932"/>
                  </a:lnTo>
                  <a:lnTo>
                    <a:pt x="2440" y="1207"/>
                  </a:lnTo>
                  <a:lnTo>
                    <a:pt x="2414" y="971"/>
                  </a:lnTo>
                  <a:lnTo>
                    <a:pt x="2361" y="735"/>
                  </a:lnTo>
                  <a:lnTo>
                    <a:pt x="2230" y="525"/>
                  </a:lnTo>
                  <a:lnTo>
                    <a:pt x="2099" y="341"/>
                  </a:lnTo>
                  <a:lnTo>
                    <a:pt x="1915" y="210"/>
                  </a:lnTo>
                  <a:lnTo>
                    <a:pt x="1705" y="79"/>
                  </a:lnTo>
                  <a:lnTo>
                    <a:pt x="146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
            <p:cNvSpPr/>
            <p:nvPr/>
          </p:nvSpPr>
          <p:spPr>
            <a:xfrm>
              <a:off x="238125" y="1521600"/>
              <a:ext cx="61650" cy="123325"/>
            </a:xfrm>
            <a:custGeom>
              <a:rect b="b" l="l" r="r" t="t"/>
              <a:pathLst>
                <a:path extrusionOk="0" h="4933" w="2466">
                  <a:moveTo>
                    <a:pt x="997" y="0"/>
                  </a:moveTo>
                  <a:lnTo>
                    <a:pt x="761" y="79"/>
                  </a:lnTo>
                  <a:lnTo>
                    <a:pt x="551" y="210"/>
                  </a:lnTo>
                  <a:lnTo>
                    <a:pt x="367" y="341"/>
                  </a:lnTo>
                  <a:lnTo>
                    <a:pt x="210" y="525"/>
                  </a:lnTo>
                  <a:lnTo>
                    <a:pt x="105" y="735"/>
                  </a:lnTo>
                  <a:lnTo>
                    <a:pt x="26" y="971"/>
                  </a:lnTo>
                  <a:lnTo>
                    <a:pt x="0" y="1207"/>
                  </a:lnTo>
                  <a:lnTo>
                    <a:pt x="0" y="4932"/>
                  </a:lnTo>
                  <a:lnTo>
                    <a:pt x="2466" y="4932"/>
                  </a:lnTo>
                  <a:lnTo>
                    <a:pt x="2466" y="1207"/>
                  </a:lnTo>
                  <a:lnTo>
                    <a:pt x="2440" y="971"/>
                  </a:lnTo>
                  <a:lnTo>
                    <a:pt x="2387" y="735"/>
                  </a:lnTo>
                  <a:lnTo>
                    <a:pt x="2256" y="525"/>
                  </a:lnTo>
                  <a:lnTo>
                    <a:pt x="2125" y="341"/>
                  </a:lnTo>
                  <a:lnTo>
                    <a:pt x="1941" y="210"/>
                  </a:lnTo>
                  <a:lnTo>
                    <a:pt x="1731" y="79"/>
                  </a:lnTo>
                  <a:lnTo>
                    <a:pt x="14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
            <p:cNvSpPr/>
            <p:nvPr/>
          </p:nvSpPr>
          <p:spPr>
            <a:xfrm>
              <a:off x="326650" y="1294700"/>
              <a:ext cx="173800" cy="82650"/>
            </a:xfrm>
            <a:custGeom>
              <a:rect b="b" l="l" r="r" t="t"/>
              <a:pathLst>
                <a:path extrusionOk="0" h="3306" w="6952">
                  <a:moveTo>
                    <a:pt x="3463" y="0"/>
                  </a:moveTo>
                  <a:lnTo>
                    <a:pt x="3384" y="26"/>
                  </a:lnTo>
                  <a:lnTo>
                    <a:pt x="3306" y="26"/>
                  </a:lnTo>
                  <a:lnTo>
                    <a:pt x="3175" y="131"/>
                  </a:lnTo>
                  <a:lnTo>
                    <a:pt x="3096" y="262"/>
                  </a:lnTo>
                  <a:lnTo>
                    <a:pt x="3070" y="341"/>
                  </a:lnTo>
                  <a:lnTo>
                    <a:pt x="3070" y="420"/>
                  </a:lnTo>
                  <a:lnTo>
                    <a:pt x="3070" y="892"/>
                  </a:lnTo>
                  <a:lnTo>
                    <a:pt x="2807" y="918"/>
                  </a:lnTo>
                  <a:lnTo>
                    <a:pt x="2545" y="997"/>
                  </a:lnTo>
                  <a:lnTo>
                    <a:pt x="2283" y="1049"/>
                  </a:lnTo>
                  <a:lnTo>
                    <a:pt x="2047" y="1154"/>
                  </a:lnTo>
                  <a:lnTo>
                    <a:pt x="1810" y="1259"/>
                  </a:lnTo>
                  <a:lnTo>
                    <a:pt x="1601" y="1390"/>
                  </a:lnTo>
                  <a:lnTo>
                    <a:pt x="1391" y="1521"/>
                  </a:lnTo>
                  <a:lnTo>
                    <a:pt x="1181" y="1679"/>
                  </a:lnTo>
                  <a:lnTo>
                    <a:pt x="997" y="1836"/>
                  </a:lnTo>
                  <a:lnTo>
                    <a:pt x="814" y="2020"/>
                  </a:lnTo>
                  <a:lnTo>
                    <a:pt x="630" y="2204"/>
                  </a:lnTo>
                  <a:lnTo>
                    <a:pt x="473" y="2413"/>
                  </a:lnTo>
                  <a:lnTo>
                    <a:pt x="341" y="2623"/>
                  </a:lnTo>
                  <a:lnTo>
                    <a:pt x="210" y="2833"/>
                  </a:lnTo>
                  <a:lnTo>
                    <a:pt x="105" y="3069"/>
                  </a:lnTo>
                  <a:lnTo>
                    <a:pt x="0" y="3305"/>
                  </a:lnTo>
                  <a:lnTo>
                    <a:pt x="6952" y="3305"/>
                  </a:lnTo>
                  <a:lnTo>
                    <a:pt x="6847" y="3069"/>
                  </a:lnTo>
                  <a:lnTo>
                    <a:pt x="6742" y="2833"/>
                  </a:lnTo>
                  <a:lnTo>
                    <a:pt x="6611" y="2623"/>
                  </a:lnTo>
                  <a:lnTo>
                    <a:pt x="6480" y="2413"/>
                  </a:lnTo>
                  <a:lnTo>
                    <a:pt x="6322" y="2204"/>
                  </a:lnTo>
                  <a:lnTo>
                    <a:pt x="6139" y="2020"/>
                  </a:lnTo>
                  <a:lnTo>
                    <a:pt x="5955" y="1836"/>
                  </a:lnTo>
                  <a:lnTo>
                    <a:pt x="5772" y="1679"/>
                  </a:lnTo>
                  <a:lnTo>
                    <a:pt x="5562" y="1521"/>
                  </a:lnTo>
                  <a:lnTo>
                    <a:pt x="5352" y="1390"/>
                  </a:lnTo>
                  <a:lnTo>
                    <a:pt x="5142" y="1259"/>
                  </a:lnTo>
                  <a:lnTo>
                    <a:pt x="4906" y="1154"/>
                  </a:lnTo>
                  <a:lnTo>
                    <a:pt x="4644" y="1049"/>
                  </a:lnTo>
                  <a:lnTo>
                    <a:pt x="4407" y="997"/>
                  </a:lnTo>
                  <a:lnTo>
                    <a:pt x="4145" y="918"/>
                  </a:lnTo>
                  <a:lnTo>
                    <a:pt x="3883" y="892"/>
                  </a:lnTo>
                  <a:lnTo>
                    <a:pt x="3883" y="420"/>
                  </a:lnTo>
                  <a:lnTo>
                    <a:pt x="3883" y="341"/>
                  </a:lnTo>
                  <a:lnTo>
                    <a:pt x="3857" y="262"/>
                  </a:lnTo>
                  <a:lnTo>
                    <a:pt x="3778" y="131"/>
                  </a:lnTo>
                  <a:lnTo>
                    <a:pt x="3647" y="26"/>
                  </a:lnTo>
                  <a:lnTo>
                    <a:pt x="3568" y="26"/>
                  </a:lnTo>
                  <a:lnTo>
                    <a:pt x="346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
            <p:cNvSpPr/>
            <p:nvPr/>
          </p:nvSpPr>
          <p:spPr>
            <a:xfrm>
              <a:off x="362050" y="1398300"/>
              <a:ext cx="41350" cy="40700"/>
            </a:xfrm>
            <a:custGeom>
              <a:rect b="b" l="l" r="r" t="t"/>
              <a:pathLst>
                <a:path extrusionOk="0" h="1628" w="1654">
                  <a:moveTo>
                    <a:pt x="1" y="1"/>
                  </a:moveTo>
                  <a:lnTo>
                    <a:pt x="1" y="1627"/>
                  </a:lnTo>
                  <a:lnTo>
                    <a:pt x="1654" y="1627"/>
                  </a:lnTo>
                  <a:lnTo>
                    <a:pt x="165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
            <p:cNvSpPr/>
            <p:nvPr/>
          </p:nvSpPr>
          <p:spPr>
            <a:xfrm>
              <a:off x="423700" y="1398300"/>
              <a:ext cx="41350" cy="40700"/>
            </a:xfrm>
            <a:custGeom>
              <a:rect b="b" l="l" r="r" t="t"/>
              <a:pathLst>
                <a:path extrusionOk="0" h="1628" w="1654">
                  <a:moveTo>
                    <a:pt x="1" y="1"/>
                  </a:moveTo>
                  <a:lnTo>
                    <a:pt x="1" y="1627"/>
                  </a:lnTo>
                  <a:lnTo>
                    <a:pt x="1653" y="1627"/>
                  </a:lnTo>
                  <a:lnTo>
                    <a:pt x="1653"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
            <p:cNvSpPr/>
            <p:nvPr/>
          </p:nvSpPr>
          <p:spPr>
            <a:xfrm>
              <a:off x="485350" y="1398300"/>
              <a:ext cx="61675" cy="40700"/>
            </a:xfrm>
            <a:custGeom>
              <a:rect b="b" l="l" r="r" t="t"/>
              <a:pathLst>
                <a:path extrusionOk="0" h="1628" w="2467">
                  <a:moveTo>
                    <a:pt x="1" y="1"/>
                  </a:moveTo>
                  <a:lnTo>
                    <a:pt x="1" y="1627"/>
                  </a:lnTo>
                  <a:lnTo>
                    <a:pt x="2466" y="1627"/>
                  </a:lnTo>
                  <a:lnTo>
                    <a:pt x="2466" y="1234"/>
                  </a:lnTo>
                  <a:lnTo>
                    <a:pt x="2440" y="971"/>
                  </a:lnTo>
                  <a:lnTo>
                    <a:pt x="2362" y="735"/>
                  </a:lnTo>
                  <a:lnTo>
                    <a:pt x="2257" y="525"/>
                  </a:lnTo>
                  <a:lnTo>
                    <a:pt x="2099" y="368"/>
                  </a:lnTo>
                  <a:lnTo>
                    <a:pt x="1916" y="211"/>
                  </a:lnTo>
                  <a:lnTo>
                    <a:pt x="1706" y="79"/>
                  </a:lnTo>
                  <a:lnTo>
                    <a:pt x="1470" y="27"/>
                  </a:lnTo>
                  <a:lnTo>
                    <a:pt x="1234"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7"/>
            <p:cNvSpPr/>
            <p:nvPr/>
          </p:nvSpPr>
          <p:spPr>
            <a:xfrm>
              <a:off x="280075" y="1398300"/>
              <a:ext cx="61675" cy="40700"/>
            </a:xfrm>
            <a:custGeom>
              <a:rect b="b" l="l" r="r" t="t"/>
              <a:pathLst>
                <a:path extrusionOk="0" h="1628" w="2467">
                  <a:moveTo>
                    <a:pt x="1234" y="1"/>
                  </a:moveTo>
                  <a:lnTo>
                    <a:pt x="998" y="27"/>
                  </a:lnTo>
                  <a:lnTo>
                    <a:pt x="762" y="79"/>
                  </a:lnTo>
                  <a:lnTo>
                    <a:pt x="552" y="211"/>
                  </a:lnTo>
                  <a:lnTo>
                    <a:pt x="368" y="368"/>
                  </a:lnTo>
                  <a:lnTo>
                    <a:pt x="211" y="525"/>
                  </a:lnTo>
                  <a:lnTo>
                    <a:pt x="106" y="735"/>
                  </a:lnTo>
                  <a:lnTo>
                    <a:pt x="27" y="971"/>
                  </a:lnTo>
                  <a:lnTo>
                    <a:pt x="1" y="1234"/>
                  </a:lnTo>
                  <a:lnTo>
                    <a:pt x="1" y="1627"/>
                  </a:lnTo>
                  <a:lnTo>
                    <a:pt x="2467" y="1627"/>
                  </a:lnTo>
                  <a:lnTo>
                    <a:pt x="246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60" name="Google Shape;460;p7"/>
          <p:cNvGrpSpPr/>
          <p:nvPr/>
        </p:nvGrpSpPr>
        <p:grpSpPr>
          <a:xfrm>
            <a:off x="6277372" y="1917664"/>
            <a:ext cx="365110" cy="359996"/>
            <a:chOff x="992950" y="1294700"/>
            <a:chExt cx="350225" cy="350225"/>
          </a:xfrm>
        </p:grpSpPr>
        <p:sp>
          <p:nvSpPr>
            <p:cNvPr id="461" name="Google Shape;461;p7"/>
            <p:cNvSpPr/>
            <p:nvPr/>
          </p:nvSpPr>
          <p:spPr>
            <a:xfrm>
              <a:off x="1290700" y="1608825"/>
              <a:ext cx="52475" cy="36100"/>
            </a:xfrm>
            <a:custGeom>
              <a:rect b="b" l="l" r="r" t="t"/>
              <a:pathLst>
                <a:path extrusionOk="0" h="1444" w="2099">
                  <a:moveTo>
                    <a:pt x="630" y="0"/>
                  </a:moveTo>
                  <a:lnTo>
                    <a:pt x="315" y="289"/>
                  </a:lnTo>
                  <a:lnTo>
                    <a:pt x="0" y="551"/>
                  </a:lnTo>
                  <a:lnTo>
                    <a:pt x="157" y="735"/>
                  </a:lnTo>
                  <a:lnTo>
                    <a:pt x="315" y="918"/>
                  </a:lnTo>
                  <a:lnTo>
                    <a:pt x="525" y="1076"/>
                  </a:lnTo>
                  <a:lnTo>
                    <a:pt x="735" y="1207"/>
                  </a:lnTo>
                  <a:lnTo>
                    <a:pt x="944" y="1312"/>
                  </a:lnTo>
                  <a:lnTo>
                    <a:pt x="1181" y="1391"/>
                  </a:lnTo>
                  <a:lnTo>
                    <a:pt x="1443" y="1443"/>
                  </a:lnTo>
                  <a:lnTo>
                    <a:pt x="1784" y="1443"/>
                  </a:lnTo>
                  <a:lnTo>
                    <a:pt x="1863" y="1417"/>
                  </a:lnTo>
                  <a:lnTo>
                    <a:pt x="1994" y="1338"/>
                  </a:lnTo>
                  <a:lnTo>
                    <a:pt x="2072" y="1207"/>
                  </a:lnTo>
                  <a:lnTo>
                    <a:pt x="2099" y="1128"/>
                  </a:lnTo>
                  <a:lnTo>
                    <a:pt x="2099" y="1050"/>
                  </a:lnTo>
                  <a:lnTo>
                    <a:pt x="2099" y="971"/>
                  </a:lnTo>
                  <a:lnTo>
                    <a:pt x="2072" y="892"/>
                  </a:lnTo>
                  <a:lnTo>
                    <a:pt x="1994" y="761"/>
                  </a:lnTo>
                  <a:lnTo>
                    <a:pt x="1863" y="656"/>
                  </a:lnTo>
                  <a:lnTo>
                    <a:pt x="1784" y="630"/>
                  </a:lnTo>
                  <a:lnTo>
                    <a:pt x="1522" y="630"/>
                  </a:lnTo>
                  <a:lnTo>
                    <a:pt x="1364" y="577"/>
                  </a:lnTo>
                  <a:lnTo>
                    <a:pt x="1207" y="525"/>
                  </a:lnTo>
                  <a:lnTo>
                    <a:pt x="1076" y="446"/>
                  </a:lnTo>
                  <a:lnTo>
                    <a:pt x="944" y="368"/>
                  </a:lnTo>
                  <a:lnTo>
                    <a:pt x="813" y="263"/>
                  </a:lnTo>
                  <a:lnTo>
                    <a:pt x="708" y="131"/>
                  </a:lnTo>
                  <a:lnTo>
                    <a:pt x="630"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7"/>
            <p:cNvSpPr/>
            <p:nvPr/>
          </p:nvSpPr>
          <p:spPr>
            <a:xfrm>
              <a:off x="992950" y="1294700"/>
              <a:ext cx="350225" cy="350225"/>
            </a:xfrm>
            <a:custGeom>
              <a:rect b="b" l="l" r="r" t="t"/>
              <a:pathLst>
                <a:path extrusionOk="0" h="14009" w="14009">
                  <a:moveTo>
                    <a:pt x="7267" y="2099"/>
                  </a:moveTo>
                  <a:lnTo>
                    <a:pt x="7503" y="2177"/>
                  </a:lnTo>
                  <a:lnTo>
                    <a:pt x="7713" y="2308"/>
                  </a:lnTo>
                  <a:lnTo>
                    <a:pt x="7897" y="2440"/>
                  </a:lnTo>
                  <a:lnTo>
                    <a:pt x="8028" y="2623"/>
                  </a:lnTo>
                  <a:lnTo>
                    <a:pt x="8159" y="2833"/>
                  </a:lnTo>
                  <a:lnTo>
                    <a:pt x="8211" y="3069"/>
                  </a:lnTo>
                  <a:lnTo>
                    <a:pt x="8238" y="3305"/>
                  </a:lnTo>
                  <a:lnTo>
                    <a:pt x="8211" y="3568"/>
                  </a:lnTo>
                  <a:lnTo>
                    <a:pt x="8159" y="3804"/>
                  </a:lnTo>
                  <a:lnTo>
                    <a:pt x="8028" y="4014"/>
                  </a:lnTo>
                  <a:lnTo>
                    <a:pt x="7897" y="4197"/>
                  </a:lnTo>
                  <a:lnTo>
                    <a:pt x="7713" y="4328"/>
                  </a:lnTo>
                  <a:lnTo>
                    <a:pt x="7503" y="4459"/>
                  </a:lnTo>
                  <a:lnTo>
                    <a:pt x="7267" y="4512"/>
                  </a:lnTo>
                  <a:lnTo>
                    <a:pt x="7005" y="4538"/>
                  </a:lnTo>
                  <a:lnTo>
                    <a:pt x="6769" y="4512"/>
                  </a:lnTo>
                  <a:lnTo>
                    <a:pt x="6532" y="4459"/>
                  </a:lnTo>
                  <a:lnTo>
                    <a:pt x="6323" y="4328"/>
                  </a:lnTo>
                  <a:lnTo>
                    <a:pt x="6139" y="4197"/>
                  </a:lnTo>
                  <a:lnTo>
                    <a:pt x="5982" y="4014"/>
                  </a:lnTo>
                  <a:lnTo>
                    <a:pt x="5877" y="3804"/>
                  </a:lnTo>
                  <a:lnTo>
                    <a:pt x="5798" y="3568"/>
                  </a:lnTo>
                  <a:lnTo>
                    <a:pt x="5772" y="3305"/>
                  </a:lnTo>
                  <a:lnTo>
                    <a:pt x="5798" y="3069"/>
                  </a:lnTo>
                  <a:lnTo>
                    <a:pt x="5877" y="2833"/>
                  </a:lnTo>
                  <a:lnTo>
                    <a:pt x="5982" y="2623"/>
                  </a:lnTo>
                  <a:lnTo>
                    <a:pt x="6139" y="2440"/>
                  </a:lnTo>
                  <a:lnTo>
                    <a:pt x="6323" y="2308"/>
                  </a:lnTo>
                  <a:lnTo>
                    <a:pt x="6532" y="2177"/>
                  </a:lnTo>
                  <a:lnTo>
                    <a:pt x="6769" y="2099"/>
                  </a:lnTo>
                  <a:close/>
                  <a:moveTo>
                    <a:pt x="3962" y="3935"/>
                  </a:moveTo>
                  <a:lnTo>
                    <a:pt x="4198" y="3987"/>
                  </a:lnTo>
                  <a:lnTo>
                    <a:pt x="4434" y="4092"/>
                  </a:lnTo>
                  <a:lnTo>
                    <a:pt x="4644" y="4250"/>
                  </a:lnTo>
                  <a:lnTo>
                    <a:pt x="4801" y="4433"/>
                  </a:lnTo>
                  <a:lnTo>
                    <a:pt x="4932" y="4617"/>
                  </a:lnTo>
                  <a:lnTo>
                    <a:pt x="5011" y="4853"/>
                  </a:lnTo>
                  <a:lnTo>
                    <a:pt x="5037" y="5089"/>
                  </a:lnTo>
                  <a:lnTo>
                    <a:pt x="5037" y="5325"/>
                  </a:lnTo>
                  <a:lnTo>
                    <a:pt x="4985" y="5561"/>
                  </a:lnTo>
                  <a:lnTo>
                    <a:pt x="4880" y="5771"/>
                  </a:lnTo>
                  <a:lnTo>
                    <a:pt x="4722" y="5981"/>
                  </a:lnTo>
                  <a:lnTo>
                    <a:pt x="4565" y="6138"/>
                  </a:lnTo>
                  <a:lnTo>
                    <a:pt x="4355" y="6270"/>
                  </a:lnTo>
                  <a:lnTo>
                    <a:pt x="4119" y="6348"/>
                  </a:lnTo>
                  <a:lnTo>
                    <a:pt x="3909" y="6401"/>
                  </a:lnTo>
                  <a:lnTo>
                    <a:pt x="3647" y="6374"/>
                  </a:lnTo>
                  <a:lnTo>
                    <a:pt x="3437" y="6322"/>
                  </a:lnTo>
                  <a:lnTo>
                    <a:pt x="3201" y="6243"/>
                  </a:lnTo>
                  <a:lnTo>
                    <a:pt x="2991" y="6086"/>
                  </a:lnTo>
                  <a:lnTo>
                    <a:pt x="2834" y="5902"/>
                  </a:lnTo>
                  <a:lnTo>
                    <a:pt x="2702" y="5692"/>
                  </a:lnTo>
                  <a:lnTo>
                    <a:pt x="2624" y="5483"/>
                  </a:lnTo>
                  <a:lnTo>
                    <a:pt x="2598" y="5246"/>
                  </a:lnTo>
                  <a:lnTo>
                    <a:pt x="2598" y="5010"/>
                  </a:lnTo>
                  <a:lnTo>
                    <a:pt x="2650" y="4774"/>
                  </a:lnTo>
                  <a:lnTo>
                    <a:pt x="2755" y="4538"/>
                  </a:lnTo>
                  <a:lnTo>
                    <a:pt x="2886" y="4355"/>
                  </a:lnTo>
                  <a:lnTo>
                    <a:pt x="3070" y="4171"/>
                  </a:lnTo>
                  <a:lnTo>
                    <a:pt x="3280" y="4066"/>
                  </a:lnTo>
                  <a:lnTo>
                    <a:pt x="3489" y="3987"/>
                  </a:lnTo>
                  <a:lnTo>
                    <a:pt x="3726" y="3935"/>
                  </a:lnTo>
                  <a:close/>
                  <a:moveTo>
                    <a:pt x="10284" y="3935"/>
                  </a:moveTo>
                  <a:lnTo>
                    <a:pt x="10520" y="3987"/>
                  </a:lnTo>
                  <a:lnTo>
                    <a:pt x="10756" y="4066"/>
                  </a:lnTo>
                  <a:lnTo>
                    <a:pt x="10966" y="4171"/>
                  </a:lnTo>
                  <a:lnTo>
                    <a:pt x="11123" y="4355"/>
                  </a:lnTo>
                  <a:lnTo>
                    <a:pt x="11280" y="4538"/>
                  </a:lnTo>
                  <a:lnTo>
                    <a:pt x="11385" y="4774"/>
                  </a:lnTo>
                  <a:lnTo>
                    <a:pt x="11438" y="5010"/>
                  </a:lnTo>
                  <a:lnTo>
                    <a:pt x="11438" y="5246"/>
                  </a:lnTo>
                  <a:lnTo>
                    <a:pt x="11412" y="5483"/>
                  </a:lnTo>
                  <a:lnTo>
                    <a:pt x="11333" y="5692"/>
                  </a:lnTo>
                  <a:lnTo>
                    <a:pt x="11202" y="5902"/>
                  </a:lnTo>
                  <a:lnTo>
                    <a:pt x="11044" y="6086"/>
                  </a:lnTo>
                  <a:lnTo>
                    <a:pt x="10835" y="6243"/>
                  </a:lnTo>
                  <a:lnTo>
                    <a:pt x="10598" y="6322"/>
                  </a:lnTo>
                  <a:lnTo>
                    <a:pt x="10362" y="6374"/>
                  </a:lnTo>
                  <a:lnTo>
                    <a:pt x="10126" y="6401"/>
                  </a:lnTo>
                  <a:lnTo>
                    <a:pt x="9890" y="6348"/>
                  </a:lnTo>
                  <a:lnTo>
                    <a:pt x="9680" y="6270"/>
                  </a:lnTo>
                  <a:lnTo>
                    <a:pt x="9470" y="6138"/>
                  </a:lnTo>
                  <a:lnTo>
                    <a:pt x="9287" y="5981"/>
                  </a:lnTo>
                  <a:lnTo>
                    <a:pt x="9156" y="5771"/>
                  </a:lnTo>
                  <a:lnTo>
                    <a:pt x="9051" y="5561"/>
                  </a:lnTo>
                  <a:lnTo>
                    <a:pt x="8998" y="5325"/>
                  </a:lnTo>
                  <a:lnTo>
                    <a:pt x="8998" y="5089"/>
                  </a:lnTo>
                  <a:lnTo>
                    <a:pt x="9025" y="4853"/>
                  </a:lnTo>
                  <a:lnTo>
                    <a:pt x="9103" y="4617"/>
                  </a:lnTo>
                  <a:lnTo>
                    <a:pt x="9234" y="4433"/>
                  </a:lnTo>
                  <a:lnTo>
                    <a:pt x="9392" y="4250"/>
                  </a:lnTo>
                  <a:lnTo>
                    <a:pt x="9602" y="4092"/>
                  </a:lnTo>
                  <a:lnTo>
                    <a:pt x="9811" y="3987"/>
                  </a:lnTo>
                  <a:lnTo>
                    <a:pt x="10048" y="3935"/>
                  </a:lnTo>
                  <a:close/>
                  <a:moveTo>
                    <a:pt x="7005" y="6191"/>
                  </a:moveTo>
                  <a:lnTo>
                    <a:pt x="7188" y="6217"/>
                  </a:lnTo>
                  <a:lnTo>
                    <a:pt x="7346" y="6243"/>
                  </a:lnTo>
                  <a:lnTo>
                    <a:pt x="7477" y="6322"/>
                  </a:lnTo>
                  <a:lnTo>
                    <a:pt x="7608" y="6427"/>
                  </a:lnTo>
                  <a:lnTo>
                    <a:pt x="7687" y="6558"/>
                  </a:lnTo>
                  <a:lnTo>
                    <a:pt x="7765" y="6689"/>
                  </a:lnTo>
                  <a:lnTo>
                    <a:pt x="7818" y="6847"/>
                  </a:lnTo>
                  <a:lnTo>
                    <a:pt x="7844" y="7004"/>
                  </a:lnTo>
                  <a:lnTo>
                    <a:pt x="7818" y="7188"/>
                  </a:lnTo>
                  <a:lnTo>
                    <a:pt x="7765" y="7319"/>
                  </a:lnTo>
                  <a:lnTo>
                    <a:pt x="7687" y="7476"/>
                  </a:lnTo>
                  <a:lnTo>
                    <a:pt x="7608" y="7581"/>
                  </a:lnTo>
                  <a:lnTo>
                    <a:pt x="7477" y="7686"/>
                  </a:lnTo>
                  <a:lnTo>
                    <a:pt x="7346" y="7765"/>
                  </a:lnTo>
                  <a:lnTo>
                    <a:pt x="7188" y="7817"/>
                  </a:lnTo>
                  <a:lnTo>
                    <a:pt x="7005" y="7843"/>
                  </a:lnTo>
                  <a:lnTo>
                    <a:pt x="6847" y="7817"/>
                  </a:lnTo>
                  <a:lnTo>
                    <a:pt x="6690" y="7765"/>
                  </a:lnTo>
                  <a:lnTo>
                    <a:pt x="6559" y="7686"/>
                  </a:lnTo>
                  <a:lnTo>
                    <a:pt x="6427" y="7581"/>
                  </a:lnTo>
                  <a:lnTo>
                    <a:pt x="6323" y="7476"/>
                  </a:lnTo>
                  <a:lnTo>
                    <a:pt x="6270" y="7319"/>
                  </a:lnTo>
                  <a:lnTo>
                    <a:pt x="6218" y="7188"/>
                  </a:lnTo>
                  <a:lnTo>
                    <a:pt x="6191" y="7004"/>
                  </a:lnTo>
                  <a:lnTo>
                    <a:pt x="6218" y="6847"/>
                  </a:lnTo>
                  <a:lnTo>
                    <a:pt x="6270" y="6689"/>
                  </a:lnTo>
                  <a:lnTo>
                    <a:pt x="6323" y="6558"/>
                  </a:lnTo>
                  <a:lnTo>
                    <a:pt x="6427" y="6427"/>
                  </a:lnTo>
                  <a:lnTo>
                    <a:pt x="6559" y="6322"/>
                  </a:lnTo>
                  <a:lnTo>
                    <a:pt x="6690" y="6243"/>
                  </a:lnTo>
                  <a:lnTo>
                    <a:pt x="6847" y="6217"/>
                  </a:lnTo>
                  <a:lnTo>
                    <a:pt x="7005" y="6191"/>
                  </a:lnTo>
                  <a:close/>
                  <a:moveTo>
                    <a:pt x="3909" y="7634"/>
                  </a:moveTo>
                  <a:lnTo>
                    <a:pt x="4145" y="7660"/>
                  </a:lnTo>
                  <a:lnTo>
                    <a:pt x="4355" y="7739"/>
                  </a:lnTo>
                  <a:lnTo>
                    <a:pt x="4565" y="7870"/>
                  </a:lnTo>
                  <a:lnTo>
                    <a:pt x="4749" y="8027"/>
                  </a:lnTo>
                  <a:lnTo>
                    <a:pt x="4880" y="8237"/>
                  </a:lnTo>
                  <a:lnTo>
                    <a:pt x="4985" y="8473"/>
                  </a:lnTo>
                  <a:lnTo>
                    <a:pt x="5037" y="8709"/>
                  </a:lnTo>
                  <a:lnTo>
                    <a:pt x="5037" y="8945"/>
                  </a:lnTo>
                  <a:lnTo>
                    <a:pt x="5011" y="9181"/>
                  </a:lnTo>
                  <a:lnTo>
                    <a:pt x="4932" y="9391"/>
                  </a:lnTo>
                  <a:lnTo>
                    <a:pt x="4801" y="9601"/>
                  </a:lnTo>
                  <a:lnTo>
                    <a:pt x="4644" y="9785"/>
                  </a:lnTo>
                  <a:lnTo>
                    <a:pt x="4434" y="9916"/>
                  </a:lnTo>
                  <a:lnTo>
                    <a:pt x="4198" y="10021"/>
                  </a:lnTo>
                  <a:lnTo>
                    <a:pt x="3962" y="10073"/>
                  </a:lnTo>
                  <a:lnTo>
                    <a:pt x="3726" y="10099"/>
                  </a:lnTo>
                  <a:lnTo>
                    <a:pt x="3516" y="10047"/>
                  </a:lnTo>
                  <a:lnTo>
                    <a:pt x="3280" y="9968"/>
                  </a:lnTo>
                  <a:lnTo>
                    <a:pt x="3070" y="9837"/>
                  </a:lnTo>
                  <a:lnTo>
                    <a:pt x="2886" y="9680"/>
                  </a:lnTo>
                  <a:lnTo>
                    <a:pt x="2755" y="9470"/>
                  </a:lnTo>
                  <a:lnTo>
                    <a:pt x="2650" y="9260"/>
                  </a:lnTo>
                  <a:lnTo>
                    <a:pt x="2598" y="9024"/>
                  </a:lnTo>
                  <a:lnTo>
                    <a:pt x="2598" y="8788"/>
                  </a:lnTo>
                  <a:lnTo>
                    <a:pt x="2624" y="8552"/>
                  </a:lnTo>
                  <a:lnTo>
                    <a:pt x="2702" y="8316"/>
                  </a:lnTo>
                  <a:lnTo>
                    <a:pt x="2834" y="8106"/>
                  </a:lnTo>
                  <a:lnTo>
                    <a:pt x="2991" y="7948"/>
                  </a:lnTo>
                  <a:lnTo>
                    <a:pt x="3201" y="7791"/>
                  </a:lnTo>
                  <a:lnTo>
                    <a:pt x="3437" y="7686"/>
                  </a:lnTo>
                  <a:lnTo>
                    <a:pt x="3673" y="7634"/>
                  </a:lnTo>
                  <a:close/>
                  <a:moveTo>
                    <a:pt x="10362" y="7634"/>
                  </a:moveTo>
                  <a:lnTo>
                    <a:pt x="10598" y="7686"/>
                  </a:lnTo>
                  <a:lnTo>
                    <a:pt x="10835" y="7791"/>
                  </a:lnTo>
                  <a:lnTo>
                    <a:pt x="11044" y="7948"/>
                  </a:lnTo>
                  <a:lnTo>
                    <a:pt x="11202" y="8106"/>
                  </a:lnTo>
                  <a:lnTo>
                    <a:pt x="11333" y="8316"/>
                  </a:lnTo>
                  <a:lnTo>
                    <a:pt x="11412" y="8552"/>
                  </a:lnTo>
                  <a:lnTo>
                    <a:pt x="11438" y="8788"/>
                  </a:lnTo>
                  <a:lnTo>
                    <a:pt x="11438" y="9024"/>
                  </a:lnTo>
                  <a:lnTo>
                    <a:pt x="11385" y="9260"/>
                  </a:lnTo>
                  <a:lnTo>
                    <a:pt x="11280" y="9470"/>
                  </a:lnTo>
                  <a:lnTo>
                    <a:pt x="11123" y="9680"/>
                  </a:lnTo>
                  <a:lnTo>
                    <a:pt x="10966" y="9837"/>
                  </a:lnTo>
                  <a:lnTo>
                    <a:pt x="10756" y="9968"/>
                  </a:lnTo>
                  <a:lnTo>
                    <a:pt x="10520" y="10047"/>
                  </a:lnTo>
                  <a:lnTo>
                    <a:pt x="10310" y="10099"/>
                  </a:lnTo>
                  <a:lnTo>
                    <a:pt x="10048" y="10073"/>
                  </a:lnTo>
                  <a:lnTo>
                    <a:pt x="9811" y="10021"/>
                  </a:lnTo>
                  <a:lnTo>
                    <a:pt x="9602" y="9916"/>
                  </a:lnTo>
                  <a:lnTo>
                    <a:pt x="9392" y="9785"/>
                  </a:lnTo>
                  <a:lnTo>
                    <a:pt x="9234" y="9601"/>
                  </a:lnTo>
                  <a:lnTo>
                    <a:pt x="9103" y="9391"/>
                  </a:lnTo>
                  <a:lnTo>
                    <a:pt x="9025" y="9181"/>
                  </a:lnTo>
                  <a:lnTo>
                    <a:pt x="8998" y="8945"/>
                  </a:lnTo>
                  <a:lnTo>
                    <a:pt x="8998" y="8709"/>
                  </a:lnTo>
                  <a:lnTo>
                    <a:pt x="9051" y="8473"/>
                  </a:lnTo>
                  <a:lnTo>
                    <a:pt x="9156" y="8237"/>
                  </a:lnTo>
                  <a:lnTo>
                    <a:pt x="9287" y="8027"/>
                  </a:lnTo>
                  <a:lnTo>
                    <a:pt x="9470" y="7870"/>
                  </a:lnTo>
                  <a:lnTo>
                    <a:pt x="9680" y="7739"/>
                  </a:lnTo>
                  <a:lnTo>
                    <a:pt x="9890" y="7660"/>
                  </a:lnTo>
                  <a:lnTo>
                    <a:pt x="10126" y="7634"/>
                  </a:lnTo>
                  <a:close/>
                  <a:moveTo>
                    <a:pt x="7005" y="9470"/>
                  </a:moveTo>
                  <a:lnTo>
                    <a:pt x="7267" y="9496"/>
                  </a:lnTo>
                  <a:lnTo>
                    <a:pt x="7503" y="9575"/>
                  </a:lnTo>
                  <a:lnTo>
                    <a:pt x="7713" y="9680"/>
                  </a:lnTo>
                  <a:lnTo>
                    <a:pt x="7897" y="9837"/>
                  </a:lnTo>
                  <a:lnTo>
                    <a:pt x="8028" y="10021"/>
                  </a:lnTo>
                  <a:lnTo>
                    <a:pt x="8159" y="10231"/>
                  </a:lnTo>
                  <a:lnTo>
                    <a:pt x="8211" y="10467"/>
                  </a:lnTo>
                  <a:lnTo>
                    <a:pt x="8238" y="10703"/>
                  </a:lnTo>
                  <a:lnTo>
                    <a:pt x="8211" y="10965"/>
                  </a:lnTo>
                  <a:lnTo>
                    <a:pt x="8159" y="11175"/>
                  </a:lnTo>
                  <a:lnTo>
                    <a:pt x="8028" y="11385"/>
                  </a:lnTo>
                  <a:lnTo>
                    <a:pt x="7897" y="11568"/>
                  </a:lnTo>
                  <a:lnTo>
                    <a:pt x="7713" y="11726"/>
                  </a:lnTo>
                  <a:lnTo>
                    <a:pt x="7503" y="11831"/>
                  </a:lnTo>
                  <a:lnTo>
                    <a:pt x="7267" y="11909"/>
                  </a:lnTo>
                  <a:lnTo>
                    <a:pt x="7005" y="11936"/>
                  </a:lnTo>
                  <a:lnTo>
                    <a:pt x="6769" y="11909"/>
                  </a:lnTo>
                  <a:lnTo>
                    <a:pt x="6532" y="11831"/>
                  </a:lnTo>
                  <a:lnTo>
                    <a:pt x="6323" y="11726"/>
                  </a:lnTo>
                  <a:lnTo>
                    <a:pt x="6139" y="11568"/>
                  </a:lnTo>
                  <a:lnTo>
                    <a:pt x="5982" y="11385"/>
                  </a:lnTo>
                  <a:lnTo>
                    <a:pt x="5877" y="11175"/>
                  </a:lnTo>
                  <a:lnTo>
                    <a:pt x="5798" y="10965"/>
                  </a:lnTo>
                  <a:lnTo>
                    <a:pt x="5772" y="10703"/>
                  </a:lnTo>
                  <a:lnTo>
                    <a:pt x="5798" y="10467"/>
                  </a:lnTo>
                  <a:lnTo>
                    <a:pt x="5877" y="10231"/>
                  </a:lnTo>
                  <a:lnTo>
                    <a:pt x="5982" y="10021"/>
                  </a:lnTo>
                  <a:lnTo>
                    <a:pt x="6139" y="9837"/>
                  </a:lnTo>
                  <a:lnTo>
                    <a:pt x="6323" y="9680"/>
                  </a:lnTo>
                  <a:lnTo>
                    <a:pt x="6532" y="9575"/>
                  </a:lnTo>
                  <a:lnTo>
                    <a:pt x="6769" y="9496"/>
                  </a:lnTo>
                  <a:lnTo>
                    <a:pt x="7005" y="9470"/>
                  </a:lnTo>
                  <a:close/>
                  <a:moveTo>
                    <a:pt x="7005" y="0"/>
                  </a:moveTo>
                  <a:lnTo>
                    <a:pt x="6664" y="26"/>
                  </a:lnTo>
                  <a:lnTo>
                    <a:pt x="6296" y="52"/>
                  </a:lnTo>
                  <a:lnTo>
                    <a:pt x="5955" y="79"/>
                  </a:lnTo>
                  <a:lnTo>
                    <a:pt x="5614" y="157"/>
                  </a:lnTo>
                  <a:lnTo>
                    <a:pt x="5273" y="236"/>
                  </a:lnTo>
                  <a:lnTo>
                    <a:pt x="4932" y="315"/>
                  </a:lnTo>
                  <a:lnTo>
                    <a:pt x="4617" y="420"/>
                  </a:lnTo>
                  <a:lnTo>
                    <a:pt x="4303" y="551"/>
                  </a:lnTo>
                  <a:lnTo>
                    <a:pt x="3988" y="708"/>
                  </a:lnTo>
                  <a:lnTo>
                    <a:pt x="3673" y="839"/>
                  </a:lnTo>
                  <a:lnTo>
                    <a:pt x="3385" y="1023"/>
                  </a:lnTo>
                  <a:lnTo>
                    <a:pt x="3096" y="1207"/>
                  </a:lnTo>
                  <a:lnTo>
                    <a:pt x="2834" y="1390"/>
                  </a:lnTo>
                  <a:lnTo>
                    <a:pt x="2571" y="1600"/>
                  </a:lnTo>
                  <a:lnTo>
                    <a:pt x="2309" y="1810"/>
                  </a:lnTo>
                  <a:lnTo>
                    <a:pt x="2073" y="2046"/>
                  </a:lnTo>
                  <a:lnTo>
                    <a:pt x="1837" y="2282"/>
                  </a:lnTo>
                  <a:lnTo>
                    <a:pt x="1627" y="2545"/>
                  </a:lnTo>
                  <a:lnTo>
                    <a:pt x="1417" y="2807"/>
                  </a:lnTo>
                  <a:lnTo>
                    <a:pt x="1207" y="3095"/>
                  </a:lnTo>
                  <a:lnTo>
                    <a:pt x="1024" y="3358"/>
                  </a:lnTo>
                  <a:lnTo>
                    <a:pt x="866" y="3673"/>
                  </a:lnTo>
                  <a:lnTo>
                    <a:pt x="709" y="3961"/>
                  </a:lnTo>
                  <a:lnTo>
                    <a:pt x="551" y="4276"/>
                  </a:lnTo>
                  <a:lnTo>
                    <a:pt x="446" y="4591"/>
                  </a:lnTo>
                  <a:lnTo>
                    <a:pt x="315" y="4905"/>
                  </a:lnTo>
                  <a:lnTo>
                    <a:pt x="237" y="5246"/>
                  </a:lnTo>
                  <a:lnTo>
                    <a:pt x="158" y="5587"/>
                  </a:lnTo>
                  <a:lnTo>
                    <a:pt x="79" y="5928"/>
                  </a:lnTo>
                  <a:lnTo>
                    <a:pt x="53" y="6270"/>
                  </a:lnTo>
                  <a:lnTo>
                    <a:pt x="27" y="6637"/>
                  </a:lnTo>
                  <a:lnTo>
                    <a:pt x="1" y="6978"/>
                  </a:lnTo>
                  <a:lnTo>
                    <a:pt x="27" y="7345"/>
                  </a:lnTo>
                  <a:lnTo>
                    <a:pt x="53" y="7686"/>
                  </a:lnTo>
                  <a:lnTo>
                    <a:pt x="79" y="8053"/>
                  </a:lnTo>
                  <a:lnTo>
                    <a:pt x="158" y="8394"/>
                  </a:lnTo>
                  <a:lnTo>
                    <a:pt x="237" y="8735"/>
                  </a:lnTo>
                  <a:lnTo>
                    <a:pt x="315" y="9050"/>
                  </a:lnTo>
                  <a:lnTo>
                    <a:pt x="446" y="9391"/>
                  </a:lnTo>
                  <a:lnTo>
                    <a:pt x="551" y="9706"/>
                  </a:lnTo>
                  <a:lnTo>
                    <a:pt x="709" y="10021"/>
                  </a:lnTo>
                  <a:lnTo>
                    <a:pt x="866" y="10309"/>
                  </a:lnTo>
                  <a:lnTo>
                    <a:pt x="1024" y="10624"/>
                  </a:lnTo>
                  <a:lnTo>
                    <a:pt x="1207" y="10913"/>
                  </a:lnTo>
                  <a:lnTo>
                    <a:pt x="1417" y="11175"/>
                  </a:lnTo>
                  <a:lnTo>
                    <a:pt x="1627" y="11437"/>
                  </a:lnTo>
                  <a:lnTo>
                    <a:pt x="1837" y="11700"/>
                  </a:lnTo>
                  <a:lnTo>
                    <a:pt x="2073" y="11936"/>
                  </a:lnTo>
                  <a:lnTo>
                    <a:pt x="2309" y="12172"/>
                  </a:lnTo>
                  <a:lnTo>
                    <a:pt x="2571" y="12408"/>
                  </a:lnTo>
                  <a:lnTo>
                    <a:pt x="2834" y="12618"/>
                  </a:lnTo>
                  <a:lnTo>
                    <a:pt x="3096" y="12801"/>
                  </a:lnTo>
                  <a:lnTo>
                    <a:pt x="3385" y="12985"/>
                  </a:lnTo>
                  <a:lnTo>
                    <a:pt x="3673" y="13169"/>
                  </a:lnTo>
                  <a:lnTo>
                    <a:pt x="3988" y="13326"/>
                  </a:lnTo>
                  <a:lnTo>
                    <a:pt x="4303" y="13457"/>
                  </a:lnTo>
                  <a:lnTo>
                    <a:pt x="4617" y="13588"/>
                  </a:lnTo>
                  <a:lnTo>
                    <a:pt x="4932" y="13693"/>
                  </a:lnTo>
                  <a:lnTo>
                    <a:pt x="5273" y="13798"/>
                  </a:lnTo>
                  <a:lnTo>
                    <a:pt x="5614" y="13877"/>
                  </a:lnTo>
                  <a:lnTo>
                    <a:pt x="5955" y="13929"/>
                  </a:lnTo>
                  <a:lnTo>
                    <a:pt x="6296" y="13982"/>
                  </a:lnTo>
                  <a:lnTo>
                    <a:pt x="6664" y="14008"/>
                  </a:lnTo>
                  <a:lnTo>
                    <a:pt x="7372" y="14008"/>
                  </a:lnTo>
                  <a:lnTo>
                    <a:pt x="7739" y="13982"/>
                  </a:lnTo>
                  <a:lnTo>
                    <a:pt x="8080" y="13929"/>
                  </a:lnTo>
                  <a:lnTo>
                    <a:pt x="8421" y="13877"/>
                  </a:lnTo>
                  <a:lnTo>
                    <a:pt x="8762" y="13798"/>
                  </a:lnTo>
                  <a:lnTo>
                    <a:pt x="9103" y="13693"/>
                  </a:lnTo>
                  <a:lnTo>
                    <a:pt x="9418" y="13588"/>
                  </a:lnTo>
                  <a:lnTo>
                    <a:pt x="9733" y="13457"/>
                  </a:lnTo>
                  <a:lnTo>
                    <a:pt x="10048" y="13326"/>
                  </a:lnTo>
                  <a:lnTo>
                    <a:pt x="10336" y="13169"/>
                  </a:lnTo>
                  <a:lnTo>
                    <a:pt x="10651" y="12985"/>
                  </a:lnTo>
                  <a:lnTo>
                    <a:pt x="10913" y="12801"/>
                  </a:lnTo>
                  <a:lnTo>
                    <a:pt x="11202" y="12618"/>
                  </a:lnTo>
                  <a:lnTo>
                    <a:pt x="11464" y="12408"/>
                  </a:lnTo>
                  <a:lnTo>
                    <a:pt x="11726" y="12198"/>
                  </a:lnTo>
                  <a:lnTo>
                    <a:pt x="11963" y="11962"/>
                  </a:lnTo>
                  <a:lnTo>
                    <a:pt x="12199" y="11726"/>
                  </a:lnTo>
                  <a:lnTo>
                    <a:pt x="12408" y="11464"/>
                  </a:lnTo>
                  <a:lnTo>
                    <a:pt x="12618" y="11201"/>
                  </a:lnTo>
                  <a:lnTo>
                    <a:pt x="12828" y="10913"/>
                  </a:lnTo>
                  <a:lnTo>
                    <a:pt x="13012" y="10624"/>
                  </a:lnTo>
                  <a:lnTo>
                    <a:pt x="13169" y="10336"/>
                  </a:lnTo>
                  <a:lnTo>
                    <a:pt x="13327" y="10047"/>
                  </a:lnTo>
                  <a:lnTo>
                    <a:pt x="13458" y="9732"/>
                  </a:lnTo>
                  <a:lnTo>
                    <a:pt x="13589" y="9417"/>
                  </a:lnTo>
                  <a:lnTo>
                    <a:pt x="13694" y="9076"/>
                  </a:lnTo>
                  <a:lnTo>
                    <a:pt x="13799" y="8762"/>
                  </a:lnTo>
                  <a:lnTo>
                    <a:pt x="13878" y="8421"/>
                  </a:lnTo>
                  <a:lnTo>
                    <a:pt x="13930" y="8080"/>
                  </a:lnTo>
                  <a:lnTo>
                    <a:pt x="13982" y="7712"/>
                  </a:lnTo>
                  <a:lnTo>
                    <a:pt x="14009" y="7371"/>
                  </a:lnTo>
                  <a:lnTo>
                    <a:pt x="14009" y="7004"/>
                  </a:lnTo>
                  <a:lnTo>
                    <a:pt x="14009" y="6663"/>
                  </a:lnTo>
                  <a:lnTo>
                    <a:pt x="13982" y="6296"/>
                  </a:lnTo>
                  <a:lnTo>
                    <a:pt x="13930" y="5955"/>
                  </a:lnTo>
                  <a:lnTo>
                    <a:pt x="13878" y="5614"/>
                  </a:lnTo>
                  <a:lnTo>
                    <a:pt x="13799" y="5273"/>
                  </a:lnTo>
                  <a:lnTo>
                    <a:pt x="13694" y="4932"/>
                  </a:lnTo>
                  <a:lnTo>
                    <a:pt x="13589" y="4617"/>
                  </a:lnTo>
                  <a:lnTo>
                    <a:pt x="13458" y="4302"/>
                  </a:lnTo>
                  <a:lnTo>
                    <a:pt x="13327" y="3987"/>
                  </a:lnTo>
                  <a:lnTo>
                    <a:pt x="13169" y="3673"/>
                  </a:lnTo>
                  <a:lnTo>
                    <a:pt x="13012" y="3384"/>
                  </a:lnTo>
                  <a:lnTo>
                    <a:pt x="12828" y="3095"/>
                  </a:lnTo>
                  <a:lnTo>
                    <a:pt x="12618" y="2833"/>
                  </a:lnTo>
                  <a:lnTo>
                    <a:pt x="12408" y="2571"/>
                  </a:lnTo>
                  <a:lnTo>
                    <a:pt x="12199" y="2308"/>
                  </a:lnTo>
                  <a:lnTo>
                    <a:pt x="11963" y="2072"/>
                  </a:lnTo>
                  <a:lnTo>
                    <a:pt x="11726" y="1836"/>
                  </a:lnTo>
                  <a:lnTo>
                    <a:pt x="11464" y="1626"/>
                  </a:lnTo>
                  <a:lnTo>
                    <a:pt x="11202" y="1417"/>
                  </a:lnTo>
                  <a:lnTo>
                    <a:pt x="10913" y="1207"/>
                  </a:lnTo>
                  <a:lnTo>
                    <a:pt x="10651" y="1023"/>
                  </a:lnTo>
                  <a:lnTo>
                    <a:pt x="10336" y="866"/>
                  </a:lnTo>
                  <a:lnTo>
                    <a:pt x="10048" y="708"/>
                  </a:lnTo>
                  <a:lnTo>
                    <a:pt x="9733" y="551"/>
                  </a:lnTo>
                  <a:lnTo>
                    <a:pt x="9418" y="446"/>
                  </a:lnTo>
                  <a:lnTo>
                    <a:pt x="9103" y="315"/>
                  </a:lnTo>
                  <a:lnTo>
                    <a:pt x="8762" y="236"/>
                  </a:lnTo>
                  <a:lnTo>
                    <a:pt x="8421" y="157"/>
                  </a:lnTo>
                  <a:lnTo>
                    <a:pt x="8080" y="79"/>
                  </a:lnTo>
                  <a:lnTo>
                    <a:pt x="7739" y="52"/>
                  </a:lnTo>
                  <a:lnTo>
                    <a:pt x="7372" y="26"/>
                  </a:lnTo>
                  <a:lnTo>
                    <a:pt x="700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8"/>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468" name="Google Shape;468;p8"/>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solidFill>
                  <a:schemeClr val="dk1"/>
                </a:solidFill>
              </a:rPr>
              <a:t>Related Works</a:t>
            </a:r>
            <a:endParaRPr>
              <a:solidFill>
                <a:schemeClr val="dk1"/>
              </a:solidFill>
            </a:endParaRPr>
          </a:p>
        </p:txBody>
      </p:sp>
      <p:graphicFrame>
        <p:nvGraphicFramePr>
          <p:cNvPr id="469" name="Google Shape;469;p8"/>
          <p:cNvGraphicFramePr/>
          <p:nvPr/>
        </p:nvGraphicFramePr>
        <p:xfrm>
          <a:off x="325000" y="1507825"/>
          <a:ext cx="3000000" cy="3000000"/>
        </p:xfrm>
        <a:graphic>
          <a:graphicData uri="http://schemas.openxmlformats.org/drawingml/2006/table">
            <a:tbl>
              <a:tblPr>
                <a:noFill/>
                <a:tableStyleId>{7387AD58-06A3-455B-A2F4-EDCC6B80E86C}</a:tableStyleId>
              </a:tblPr>
              <a:tblGrid>
                <a:gridCol w="1377175"/>
                <a:gridCol w="1890150"/>
                <a:gridCol w="3775625"/>
                <a:gridCol w="767200"/>
                <a:gridCol w="670100"/>
              </a:tblGrid>
              <a:tr h="508775">
                <a:tc>
                  <a:txBody>
                    <a:bodyPr/>
                    <a:lstStyle/>
                    <a:p>
                      <a:pPr indent="0" lvl="0" marL="0" marR="0" rtl="0" algn="ctr">
                        <a:lnSpc>
                          <a:spcPct val="100000"/>
                        </a:lnSpc>
                        <a:spcBef>
                          <a:spcPts val="0"/>
                        </a:spcBef>
                        <a:spcAft>
                          <a:spcPts val="0"/>
                        </a:spcAft>
                        <a:buClr>
                          <a:srgbClr val="000000"/>
                        </a:buClr>
                        <a:buSzPts val="2100"/>
                        <a:buFont typeface="Arial"/>
                        <a:buNone/>
                      </a:pPr>
                      <a:r>
                        <a:rPr lang="es" sz="2100" u="none" cap="none" strike="noStrike">
                          <a:solidFill>
                            <a:schemeClr val="lt1"/>
                          </a:solidFill>
                          <a:latin typeface="DM Serif Display"/>
                          <a:ea typeface="DM Serif Display"/>
                          <a:cs typeface="DM Serif Display"/>
                          <a:sym typeface="DM Serif Display"/>
                        </a:rPr>
                        <a:t>Author</a:t>
                      </a:r>
                      <a:endParaRPr sz="2100" u="none" cap="none" strike="noStrike">
                        <a:solidFill>
                          <a:schemeClr val="lt1"/>
                        </a:solidFill>
                        <a:latin typeface="DM Serif Display"/>
                        <a:ea typeface="DM Serif Display"/>
                        <a:cs typeface="DM Serif Display"/>
                        <a:sym typeface="DM Serif Display"/>
                      </a:endParaRPr>
                    </a:p>
                  </a:txBody>
                  <a:tcPr marT="91425" marB="91425" marR="91425" marL="91425" anchor="ctr">
                    <a:lnL cap="flat" cmpd="sng" w="19050">
                      <a:solidFill>
                        <a:schemeClr val="dk2"/>
                      </a:solidFill>
                      <a:prstDash val="lgDashDot"/>
                      <a:round/>
                      <a:headEnd len="sm" w="sm" type="none"/>
                      <a:tailEnd len="sm" w="sm" type="none"/>
                    </a:lnL>
                    <a:lnR cap="flat" cmpd="sng" w="19050">
                      <a:solidFill>
                        <a:schemeClr val="dk2"/>
                      </a:solidFill>
                      <a:prstDash val="lgDashDot"/>
                      <a:round/>
                      <a:headEnd len="sm" w="sm" type="none"/>
                      <a:tailEnd len="sm" w="sm" type="none"/>
                    </a:lnR>
                    <a:lnT cap="flat" cmpd="sng" w="19050">
                      <a:solidFill>
                        <a:schemeClr val="dk2"/>
                      </a:solidFill>
                      <a:prstDash val="lgDashDot"/>
                      <a:round/>
                      <a:headEnd len="sm" w="sm" type="none"/>
                      <a:tailEnd len="sm" w="sm" type="none"/>
                    </a:lnT>
                    <a:lnB cap="flat" cmpd="sng" w="19050">
                      <a:solidFill>
                        <a:schemeClr val="dk2"/>
                      </a:solidFill>
                      <a:prstDash val="lgDash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100"/>
                        <a:buFont typeface="Arial"/>
                        <a:buNone/>
                      </a:pPr>
                      <a:r>
                        <a:rPr lang="es" sz="2100" u="none" cap="none" strike="noStrike">
                          <a:solidFill>
                            <a:schemeClr val="lt1"/>
                          </a:solidFill>
                          <a:latin typeface="DM Serif Display"/>
                          <a:ea typeface="DM Serif Display"/>
                          <a:cs typeface="DM Serif Display"/>
                          <a:sym typeface="DM Serif Display"/>
                        </a:rPr>
                        <a:t>Model</a:t>
                      </a:r>
                      <a:endParaRPr sz="2100" u="none" cap="none" strike="noStrike">
                        <a:solidFill>
                          <a:schemeClr val="lt1"/>
                        </a:solidFill>
                        <a:latin typeface="DM Serif Display"/>
                        <a:ea typeface="DM Serif Display"/>
                        <a:cs typeface="DM Serif Display"/>
                        <a:sym typeface="DM Serif Display"/>
                      </a:endParaRPr>
                    </a:p>
                  </a:txBody>
                  <a:tcPr marT="91425" marB="91425" marR="91425" marL="91425" anchor="ctr">
                    <a:lnL cap="flat" cmpd="sng" w="19050">
                      <a:solidFill>
                        <a:schemeClr val="dk2"/>
                      </a:solidFill>
                      <a:prstDash val="lgDashDot"/>
                      <a:round/>
                      <a:headEnd len="sm" w="sm" type="none"/>
                      <a:tailEnd len="sm" w="sm" type="none"/>
                    </a:lnL>
                    <a:lnR cap="flat" cmpd="sng" w="19050">
                      <a:solidFill>
                        <a:schemeClr val="dk2"/>
                      </a:solidFill>
                      <a:prstDash val="lgDashDot"/>
                      <a:round/>
                      <a:headEnd len="sm" w="sm" type="none"/>
                      <a:tailEnd len="sm" w="sm" type="none"/>
                    </a:lnR>
                    <a:lnT cap="flat" cmpd="sng" w="19050">
                      <a:solidFill>
                        <a:schemeClr val="dk2"/>
                      </a:solidFill>
                      <a:prstDash val="lgDashDot"/>
                      <a:round/>
                      <a:headEnd len="sm" w="sm" type="none"/>
                      <a:tailEnd len="sm" w="sm" type="none"/>
                    </a:lnT>
                    <a:lnB cap="flat" cmpd="sng" w="19050">
                      <a:solidFill>
                        <a:schemeClr val="dk2"/>
                      </a:solidFill>
                      <a:prstDash val="lgDash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100"/>
                        <a:buFont typeface="Arial"/>
                        <a:buNone/>
                      </a:pPr>
                      <a:r>
                        <a:rPr lang="es" sz="2100" u="none" cap="none" strike="noStrike">
                          <a:solidFill>
                            <a:schemeClr val="lt1"/>
                          </a:solidFill>
                          <a:latin typeface="DM Serif Display"/>
                          <a:ea typeface="DM Serif Display"/>
                          <a:cs typeface="DM Serif Display"/>
                          <a:sym typeface="DM Serif Display"/>
                        </a:rPr>
                        <a:t>Description</a:t>
                      </a:r>
                      <a:endParaRPr sz="2100" u="none" cap="none" strike="noStrike">
                        <a:solidFill>
                          <a:schemeClr val="lt1"/>
                        </a:solidFill>
                        <a:latin typeface="DM Serif Display"/>
                        <a:ea typeface="DM Serif Display"/>
                        <a:cs typeface="DM Serif Display"/>
                        <a:sym typeface="DM Serif Display"/>
                      </a:endParaRPr>
                    </a:p>
                  </a:txBody>
                  <a:tcPr marT="91425" marB="91425" marR="91425" marL="91425" anchor="ctr">
                    <a:lnL cap="flat" cmpd="sng" w="19050">
                      <a:solidFill>
                        <a:schemeClr val="dk2"/>
                      </a:solidFill>
                      <a:prstDash val="lgDashDot"/>
                      <a:round/>
                      <a:headEnd len="sm" w="sm" type="none"/>
                      <a:tailEnd len="sm" w="sm" type="none"/>
                    </a:lnL>
                    <a:lnR cap="flat" cmpd="sng" w="19050">
                      <a:solidFill>
                        <a:schemeClr val="dk2"/>
                      </a:solidFill>
                      <a:prstDash val="lgDashDot"/>
                      <a:round/>
                      <a:headEnd len="sm" w="sm" type="none"/>
                      <a:tailEnd len="sm" w="sm" type="none"/>
                    </a:lnR>
                    <a:lnT cap="flat" cmpd="sng" w="19050">
                      <a:solidFill>
                        <a:schemeClr val="dk2"/>
                      </a:solidFill>
                      <a:prstDash val="lgDashDot"/>
                      <a:round/>
                      <a:headEnd len="sm" w="sm" type="none"/>
                      <a:tailEnd len="sm" w="sm" type="none"/>
                    </a:lnT>
                    <a:lnB cap="flat" cmpd="sng" w="19050">
                      <a:solidFill>
                        <a:schemeClr val="dk2"/>
                      </a:solidFill>
                      <a:prstDash val="lgDash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100"/>
                        <a:buFont typeface="Arial"/>
                        <a:buNone/>
                      </a:pPr>
                      <a:r>
                        <a:rPr lang="es" sz="2100" u="none" cap="none" strike="noStrike">
                          <a:solidFill>
                            <a:schemeClr val="lt1"/>
                          </a:solidFill>
                          <a:latin typeface="DM Serif Display"/>
                          <a:ea typeface="DM Serif Display"/>
                          <a:cs typeface="DM Serif Display"/>
                          <a:sym typeface="DM Serif Display"/>
                        </a:rPr>
                        <a:t>Year</a:t>
                      </a:r>
                      <a:endParaRPr sz="2100" u="none" cap="none" strike="noStrike">
                        <a:solidFill>
                          <a:schemeClr val="lt1"/>
                        </a:solidFill>
                        <a:latin typeface="DM Serif Display"/>
                        <a:ea typeface="DM Serif Display"/>
                        <a:cs typeface="DM Serif Display"/>
                        <a:sym typeface="DM Serif Display"/>
                      </a:endParaRPr>
                    </a:p>
                  </a:txBody>
                  <a:tcPr marT="91425" marB="91425" marR="91425" marL="91425" anchor="ctr">
                    <a:lnL cap="flat" cmpd="sng" w="19050">
                      <a:solidFill>
                        <a:schemeClr val="dk2"/>
                      </a:solidFill>
                      <a:prstDash val="lgDashDot"/>
                      <a:round/>
                      <a:headEnd len="sm" w="sm" type="none"/>
                      <a:tailEnd len="sm" w="sm" type="none"/>
                    </a:lnL>
                    <a:lnR cap="flat" cmpd="sng" w="19050">
                      <a:solidFill>
                        <a:schemeClr val="dk2"/>
                      </a:solidFill>
                      <a:prstDash val="lgDashDot"/>
                      <a:round/>
                      <a:headEnd len="sm" w="sm" type="none"/>
                      <a:tailEnd len="sm" w="sm" type="none"/>
                    </a:lnR>
                    <a:lnT cap="flat" cmpd="sng" w="19050">
                      <a:solidFill>
                        <a:schemeClr val="dk2"/>
                      </a:solidFill>
                      <a:prstDash val="lgDashDot"/>
                      <a:round/>
                      <a:headEnd len="sm" w="sm" type="none"/>
                      <a:tailEnd len="sm" w="sm" type="none"/>
                    </a:lnT>
                    <a:lnB cap="flat" cmpd="sng" w="19050">
                      <a:solidFill>
                        <a:schemeClr val="dk2"/>
                      </a:solidFill>
                      <a:prstDash val="lgDash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2100"/>
                        <a:buFont typeface="Arial"/>
                        <a:buNone/>
                      </a:pPr>
                      <a:r>
                        <a:rPr lang="es" sz="2100" u="none" cap="none" strike="noStrike">
                          <a:solidFill>
                            <a:schemeClr val="lt1"/>
                          </a:solidFill>
                          <a:latin typeface="DM Serif Display"/>
                          <a:ea typeface="DM Serif Display"/>
                          <a:cs typeface="DM Serif Display"/>
                          <a:sym typeface="DM Serif Display"/>
                        </a:rPr>
                        <a:t>Ref.</a:t>
                      </a:r>
                      <a:endParaRPr sz="2100" u="none" cap="none" strike="noStrike">
                        <a:solidFill>
                          <a:schemeClr val="lt1"/>
                        </a:solidFill>
                        <a:latin typeface="DM Serif Display"/>
                        <a:ea typeface="DM Serif Display"/>
                        <a:cs typeface="DM Serif Display"/>
                        <a:sym typeface="DM Serif Display"/>
                      </a:endParaRPr>
                    </a:p>
                  </a:txBody>
                  <a:tcPr marT="91425" marB="91425" marR="91425" marL="91425" anchor="ctr">
                    <a:lnL cap="flat" cmpd="sng" w="19050">
                      <a:solidFill>
                        <a:schemeClr val="dk2"/>
                      </a:solidFill>
                      <a:prstDash val="lgDashDot"/>
                      <a:round/>
                      <a:headEnd len="sm" w="sm" type="none"/>
                      <a:tailEnd len="sm" w="sm" type="none"/>
                    </a:lnL>
                    <a:lnR cap="flat" cmpd="sng" w="19050">
                      <a:solidFill>
                        <a:schemeClr val="dk2"/>
                      </a:solidFill>
                      <a:prstDash val="lgDashDot"/>
                      <a:round/>
                      <a:headEnd len="sm" w="sm" type="none"/>
                      <a:tailEnd len="sm" w="sm" type="none"/>
                    </a:lnR>
                    <a:lnT cap="flat" cmpd="sng" w="19050">
                      <a:solidFill>
                        <a:schemeClr val="dk2"/>
                      </a:solidFill>
                      <a:prstDash val="lgDashDot"/>
                      <a:round/>
                      <a:headEnd len="sm" w="sm" type="none"/>
                      <a:tailEnd len="sm" w="sm" type="none"/>
                    </a:lnT>
                    <a:lnB cap="flat" cmpd="sng" w="19050">
                      <a:solidFill>
                        <a:schemeClr val="dk2"/>
                      </a:solidFill>
                      <a:prstDash val="lgDashDot"/>
                      <a:round/>
                      <a:headEnd len="sm" w="sm" type="none"/>
                      <a:tailEnd len="sm" w="sm" type="none"/>
                    </a:lnB>
                  </a:tcPr>
                </a:tc>
              </a:tr>
              <a:tr h="67475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Questrial"/>
                          <a:ea typeface="Questrial"/>
                          <a:cs typeface="Questrial"/>
                          <a:sym typeface="Questrial"/>
                        </a:rPr>
                        <a:t>Karol Gregor et. al (DeepMind)</a:t>
                      </a:r>
                      <a:endParaRPr sz="1200" u="none" cap="none" strike="noStrike">
                        <a:solidFill>
                          <a:schemeClr val="lt1"/>
                        </a:solidFill>
                        <a:latin typeface="Questrial"/>
                        <a:ea typeface="Questrial"/>
                        <a:cs typeface="Questrial"/>
                        <a:sym typeface="Questrial"/>
                      </a:endParaRPr>
                    </a:p>
                  </a:txBody>
                  <a:tcPr marT="91425" marB="91425" marR="91425" marL="91425" anchor="ctr">
                    <a:lnL cap="flat" cmpd="sng" w="9525">
                      <a:solidFill>
                        <a:schemeClr val="dk2"/>
                      </a:solidFill>
                      <a:prstDash val="lgDashDot"/>
                      <a:round/>
                      <a:headEnd len="sm" w="sm" type="none"/>
                      <a:tailEnd len="sm" w="sm" type="none"/>
                    </a:lnL>
                    <a:lnR cap="flat" cmpd="sng" w="9525">
                      <a:solidFill>
                        <a:schemeClr val="dk2"/>
                      </a:solidFill>
                      <a:prstDash val="lgDashDot"/>
                      <a:round/>
                      <a:headEnd len="sm" w="sm" type="none"/>
                      <a:tailEnd len="sm" w="sm" type="none"/>
                    </a:lnR>
                    <a:lnT cap="flat" cmpd="sng" w="19050">
                      <a:solidFill>
                        <a:schemeClr val="dk2"/>
                      </a:solidFill>
                      <a:prstDash val="lgDashDot"/>
                      <a:round/>
                      <a:headEnd len="sm" w="sm" type="none"/>
                      <a:tailEnd len="sm" w="sm" type="none"/>
                    </a:lnT>
                    <a:lnB cap="flat" cmpd="sng" w="9525">
                      <a:solidFill>
                        <a:schemeClr val="dk2"/>
                      </a:solidFill>
                      <a:prstDash val="lgDash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Questrial"/>
                          <a:ea typeface="Questrial"/>
                          <a:cs typeface="Questrial"/>
                          <a:sym typeface="Questrial"/>
                        </a:rPr>
                        <a:t>Deep Recurrent Attentive Writer (DRAW)</a:t>
                      </a:r>
                      <a:endParaRPr sz="1200" u="none" cap="none" strike="noStrike">
                        <a:solidFill>
                          <a:schemeClr val="lt1"/>
                        </a:solidFill>
                        <a:latin typeface="Questrial"/>
                        <a:ea typeface="Questrial"/>
                        <a:cs typeface="Questrial"/>
                        <a:sym typeface="Questrial"/>
                      </a:endParaRPr>
                    </a:p>
                  </a:txBody>
                  <a:tcPr marT="91425" marB="91425" marR="91425" marL="91425" anchor="ctr">
                    <a:lnL cap="flat" cmpd="sng" w="9525">
                      <a:solidFill>
                        <a:schemeClr val="dk2"/>
                      </a:solidFill>
                      <a:prstDash val="lgDashDot"/>
                      <a:round/>
                      <a:headEnd len="sm" w="sm" type="none"/>
                      <a:tailEnd len="sm" w="sm" type="none"/>
                    </a:lnL>
                    <a:lnR cap="flat" cmpd="sng" w="9525">
                      <a:solidFill>
                        <a:schemeClr val="dk2"/>
                      </a:solidFill>
                      <a:prstDash val="lgDashDot"/>
                      <a:round/>
                      <a:headEnd len="sm" w="sm" type="none"/>
                      <a:tailEnd len="sm" w="sm" type="none"/>
                    </a:lnR>
                    <a:lnT cap="flat" cmpd="sng" w="19050">
                      <a:solidFill>
                        <a:schemeClr val="dk2"/>
                      </a:solidFill>
                      <a:prstDash val="lgDashDot"/>
                      <a:round/>
                      <a:headEnd len="sm" w="sm" type="none"/>
                      <a:tailEnd len="sm" w="sm" type="none"/>
                    </a:lnT>
                    <a:lnB cap="flat" cmpd="sng" w="9525">
                      <a:solidFill>
                        <a:schemeClr val="dk2"/>
                      </a:solidFill>
                      <a:prstDash val="lgDash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s" sz="1200" u="none" cap="none" strike="noStrike">
                          <a:solidFill>
                            <a:schemeClr val="lt1"/>
                          </a:solidFill>
                          <a:latin typeface="Questrial"/>
                          <a:ea typeface="Questrial"/>
                          <a:cs typeface="Questrial"/>
                          <a:sym typeface="Questrial"/>
                        </a:rPr>
                        <a:t>Sequential image generation using recurrent NN. Good for generating images similar to MNIST or SVHN.</a:t>
                      </a:r>
                      <a:endParaRPr b="1" sz="1200" u="none" cap="none" strike="noStrike">
                        <a:solidFill>
                          <a:schemeClr val="lt1"/>
                        </a:solidFill>
                        <a:latin typeface="Questrial"/>
                        <a:ea typeface="Questrial"/>
                        <a:cs typeface="Questrial"/>
                        <a:sym typeface="Questrial"/>
                      </a:endParaRPr>
                    </a:p>
                  </a:txBody>
                  <a:tcPr marT="91425" marB="91425" marR="91425" marL="91425" anchor="ctr">
                    <a:lnL cap="flat" cmpd="sng" w="9525">
                      <a:solidFill>
                        <a:schemeClr val="dk2"/>
                      </a:solidFill>
                      <a:prstDash val="lgDashDot"/>
                      <a:round/>
                      <a:headEnd len="sm" w="sm" type="none"/>
                      <a:tailEnd len="sm" w="sm" type="none"/>
                    </a:lnL>
                    <a:lnR cap="flat" cmpd="sng" w="9525">
                      <a:solidFill>
                        <a:schemeClr val="dk2"/>
                      </a:solidFill>
                      <a:prstDash val="lgDashDot"/>
                      <a:round/>
                      <a:headEnd len="sm" w="sm" type="none"/>
                      <a:tailEnd len="sm" w="sm" type="none"/>
                    </a:lnR>
                    <a:lnT cap="flat" cmpd="sng" w="19050">
                      <a:solidFill>
                        <a:schemeClr val="dk2"/>
                      </a:solidFill>
                      <a:prstDash val="lgDashDot"/>
                      <a:round/>
                      <a:headEnd len="sm" w="sm" type="none"/>
                      <a:tailEnd len="sm" w="sm" type="none"/>
                    </a:lnT>
                    <a:lnB cap="flat" cmpd="sng" w="9525">
                      <a:solidFill>
                        <a:schemeClr val="dk2"/>
                      </a:solidFill>
                      <a:prstDash val="lgDash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Questrial"/>
                          <a:ea typeface="Questrial"/>
                          <a:cs typeface="Questrial"/>
                          <a:sym typeface="Questrial"/>
                        </a:rPr>
                        <a:t>2015</a:t>
                      </a:r>
                      <a:endParaRPr sz="1400" u="none" cap="none" strike="noStrike">
                        <a:solidFill>
                          <a:schemeClr val="lt1"/>
                        </a:solidFill>
                        <a:latin typeface="Questrial"/>
                        <a:ea typeface="Questrial"/>
                        <a:cs typeface="Questrial"/>
                        <a:sym typeface="Questrial"/>
                      </a:endParaRPr>
                    </a:p>
                  </a:txBody>
                  <a:tcPr marT="91425" marB="91425" marR="91425" marL="91425" anchor="ctr">
                    <a:lnL cap="flat" cmpd="sng" w="9525">
                      <a:solidFill>
                        <a:schemeClr val="dk2"/>
                      </a:solidFill>
                      <a:prstDash val="lgDashDot"/>
                      <a:round/>
                      <a:headEnd len="sm" w="sm" type="none"/>
                      <a:tailEnd len="sm" w="sm" type="none"/>
                    </a:lnL>
                    <a:lnR cap="flat" cmpd="sng" w="9525">
                      <a:solidFill>
                        <a:schemeClr val="dk2"/>
                      </a:solidFill>
                      <a:prstDash val="lgDashDot"/>
                      <a:round/>
                      <a:headEnd len="sm" w="sm" type="none"/>
                      <a:tailEnd len="sm" w="sm" type="none"/>
                    </a:lnR>
                    <a:lnT cap="flat" cmpd="sng" w="19050">
                      <a:solidFill>
                        <a:schemeClr val="dk2"/>
                      </a:solidFill>
                      <a:prstDash val="lgDashDot"/>
                      <a:round/>
                      <a:headEnd len="sm" w="sm" type="none"/>
                      <a:tailEnd len="sm" w="sm" type="none"/>
                    </a:lnT>
                    <a:lnB cap="flat" cmpd="sng" w="9525">
                      <a:solidFill>
                        <a:schemeClr val="dk2"/>
                      </a:solidFill>
                      <a:prstDash val="lgDash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Questrial"/>
                          <a:ea typeface="Questrial"/>
                          <a:cs typeface="Questrial"/>
                          <a:sym typeface="Questrial"/>
                        </a:rPr>
                        <a:t>[1]</a:t>
                      </a:r>
                      <a:endParaRPr sz="1400" u="none" cap="none" strike="noStrike">
                        <a:solidFill>
                          <a:schemeClr val="lt1"/>
                        </a:solidFill>
                        <a:latin typeface="Questrial"/>
                        <a:ea typeface="Questrial"/>
                        <a:cs typeface="Questrial"/>
                        <a:sym typeface="Questrial"/>
                      </a:endParaRPr>
                    </a:p>
                  </a:txBody>
                  <a:tcPr marT="91425" marB="91425" marR="91425" marL="91425" anchor="ctr">
                    <a:lnL cap="flat" cmpd="sng" w="9525">
                      <a:solidFill>
                        <a:schemeClr val="dk2"/>
                      </a:solidFill>
                      <a:prstDash val="lgDashDot"/>
                      <a:round/>
                      <a:headEnd len="sm" w="sm" type="none"/>
                      <a:tailEnd len="sm" w="sm" type="none"/>
                    </a:lnL>
                    <a:lnR cap="flat" cmpd="sng" w="9525">
                      <a:solidFill>
                        <a:schemeClr val="dk2"/>
                      </a:solidFill>
                      <a:prstDash val="lgDashDot"/>
                      <a:round/>
                      <a:headEnd len="sm" w="sm" type="none"/>
                      <a:tailEnd len="sm" w="sm" type="none"/>
                    </a:lnR>
                    <a:lnT cap="flat" cmpd="sng" w="19050">
                      <a:solidFill>
                        <a:schemeClr val="dk2"/>
                      </a:solidFill>
                      <a:prstDash val="lgDashDot"/>
                      <a:round/>
                      <a:headEnd len="sm" w="sm" type="none"/>
                      <a:tailEnd len="sm" w="sm" type="none"/>
                    </a:lnT>
                    <a:lnB cap="flat" cmpd="sng" w="9525">
                      <a:solidFill>
                        <a:schemeClr val="dk2"/>
                      </a:solidFill>
                      <a:prstDash val="lgDashDot"/>
                      <a:round/>
                      <a:headEnd len="sm" w="sm" type="none"/>
                      <a:tailEnd len="sm" w="sm" type="none"/>
                    </a:lnB>
                  </a:tcPr>
                </a:tc>
              </a:tr>
              <a:tr h="67475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Questrial"/>
                          <a:ea typeface="Questrial"/>
                          <a:cs typeface="Questrial"/>
                          <a:sym typeface="Questrial"/>
                        </a:rPr>
                        <a:t>C. Zhang et. al</a:t>
                      </a:r>
                      <a:endParaRPr b="1" sz="1200" u="none" cap="none" strike="noStrike">
                        <a:solidFill>
                          <a:schemeClr val="lt1"/>
                        </a:solidFill>
                        <a:latin typeface="Questrial"/>
                        <a:ea typeface="Questrial"/>
                        <a:cs typeface="Questrial"/>
                        <a:sym typeface="Questrial"/>
                      </a:endParaRPr>
                    </a:p>
                  </a:txBody>
                  <a:tcPr marT="91425" marB="91425" marR="91425" marL="91425" anchor="ctr">
                    <a:lnL cap="flat" cmpd="sng" w="9525">
                      <a:solidFill>
                        <a:schemeClr val="dk2"/>
                      </a:solidFill>
                      <a:prstDash val="lgDashDot"/>
                      <a:round/>
                      <a:headEnd len="sm" w="sm" type="none"/>
                      <a:tailEnd len="sm" w="sm" type="none"/>
                    </a:lnL>
                    <a:lnR cap="flat" cmpd="sng" w="9525">
                      <a:solidFill>
                        <a:schemeClr val="dk2"/>
                      </a:solidFill>
                      <a:prstDash val="lgDashDot"/>
                      <a:round/>
                      <a:headEnd len="sm" w="sm" type="none"/>
                      <a:tailEnd len="sm" w="sm" type="none"/>
                    </a:lnR>
                    <a:lnT cap="flat" cmpd="sng" w="9525">
                      <a:solidFill>
                        <a:schemeClr val="dk2"/>
                      </a:solidFill>
                      <a:prstDash val="lgDashDot"/>
                      <a:round/>
                      <a:headEnd len="sm" w="sm" type="none"/>
                      <a:tailEnd len="sm" w="sm" type="none"/>
                    </a:lnT>
                    <a:lnB cap="flat" cmpd="sng" w="9525">
                      <a:solidFill>
                        <a:schemeClr val="dk2"/>
                      </a:solidFill>
                      <a:prstDash val="lgDash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Questrial"/>
                          <a:ea typeface="Questrial"/>
                          <a:cs typeface="Questrial"/>
                          <a:sym typeface="Questrial"/>
                        </a:rPr>
                        <a:t>StackGAN++, BDA-CE, Neural Network</a:t>
                      </a:r>
                      <a:endParaRPr b="1" sz="1200" u="none" cap="none" strike="noStrike">
                        <a:solidFill>
                          <a:schemeClr val="lt1"/>
                        </a:solidFill>
                        <a:latin typeface="Questrial"/>
                        <a:ea typeface="Questrial"/>
                        <a:cs typeface="Questrial"/>
                        <a:sym typeface="Questrial"/>
                      </a:endParaRPr>
                    </a:p>
                  </a:txBody>
                  <a:tcPr marT="91425" marB="91425" marR="91425" marL="91425" anchor="ctr">
                    <a:lnL cap="flat" cmpd="sng" w="9525">
                      <a:solidFill>
                        <a:schemeClr val="dk2"/>
                      </a:solidFill>
                      <a:prstDash val="lgDashDot"/>
                      <a:round/>
                      <a:headEnd len="sm" w="sm" type="none"/>
                      <a:tailEnd len="sm" w="sm" type="none"/>
                    </a:lnL>
                    <a:lnR cap="flat" cmpd="sng" w="9525">
                      <a:solidFill>
                        <a:schemeClr val="dk2"/>
                      </a:solidFill>
                      <a:prstDash val="lgDashDot"/>
                      <a:round/>
                      <a:headEnd len="sm" w="sm" type="none"/>
                      <a:tailEnd len="sm" w="sm" type="none"/>
                    </a:lnR>
                    <a:lnT cap="flat" cmpd="sng" w="9525">
                      <a:solidFill>
                        <a:schemeClr val="dk2"/>
                      </a:solidFill>
                      <a:prstDash val="lgDashDot"/>
                      <a:round/>
                      <a:headEnd len="sm" w="sm" type="none"/>
                      <a:tailEnd len="sm" w="sm" type="none"/>
                    </a:lnT>
                    <a:lnB cap="flat" cmpd="sng" w="9525">
                      <a:solidFill>
                        <a:schemeClr val="dk2"/>
                      </a:solidFill>
                      <a:prstDash val="lgDash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Questrial"/>
                          <a:ea typeface="Questrial"/>
                          <a:cs typeface="Questrial"/>
                          <a:sym typeface="Questrial"/>
                        </a:rPr>
                        <a:t>AI Painting: Four step process with GAN for image generation, Autoencoder and NN for style transfer.</a:t>
                      </a:r>
                      <a:endParaRPr b="1" sz="1200" u="none" cap="none" strike="noStrike">
                        <a:solidFill>
                          <a:schemeClr val="lt1"/>
                        </a:solidFill>
                        <a:latin typeface="Questrial"/>
                        <a:ea typeface="Questrial"/>
                        <a:cs typeface="Questrial"/>
                        <a:sym typeface="Questrial"/>
                      </a:endParaRPr>
                    </a:p>
                  </a:txBody>
                  <a:tcPr marT="91425" marB="91425" marR="91425" marL="91425" anchor="ctr">
                    <a:lnL cap="flat" cmpd="sng" w="9525">
                      <a:solidFill>
                        <a:schemeClr val="dk2"/>
                      </a:solidFill>
                      <a:prstDash val="lgDashDot"/>
                      <a:round/>
                      <a:headEnd len="sm" w="sm" type="none"/>
                      <a:tailEnd len="sm" w="sm" type="none"/>
                    </a:lnL>
                    <a:lnR cap="flat" cmpd="sng" w="9525">
                      <a:solidFill>
                        <a:schemeClr val="dk2"/>
                      </a:solidFill>
                      <a:prstDash val="lgDashDot"/>
                      <a:round/>
                      <a:headEnd len="sm" w="sm" type="none"/>
                      <a:tailEnd len="sm" w="sm" type="none"/>
                    </a:lnR>
                    <a:lnT cap="flat" cmpd="sng" w="9525">
                      <a:solidFill>
                        <a:schemeClr val="dk2"/>
                      </a:solidFill>
                      <a:prstDash val="lgDashDot"/>
                      <a:round/>
                      <a:headEnd len="sm" w="sm" type="none"/>
                      <a:tailEnd len="sm" w="sm" type="none"/>
                    </a:lnT>
                    <a:lnB cap="flat" cmpd="sng" w="9525">
                      <a:solidFill>
                        <a:schemeClr val="dk2"/>
                      </a:solidFill>
                      <a:prstDash val="lgDash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Questrial"/>
                          <a:ea typeface="Questrial"/>
                          <a:cs typeface="Questrial"/>
                          <a:sym typeface="Questrial"/>
                        </a:rPr>
                        <a:t>2018</a:t>
                      </a:r>
                      <a:endParaRPr sz="1400" u="none" cap="none" strike="noStrike">
                        <a:solidFill>
                          <a:schemeClr val="lt1"/>
                        </a:solidFill>
                        <a:latin typeface="Questrial"/>
                        <a:ea typeface="Questrial"/>
                        <a:cs typeface="Questrial"/>
                        <a:sym typeface="Questrial"/>
                      </a:endParaRPr>
                    </a:p>
                  </a:txBody>
                  <a:tcPr marT="91425" marB="91425" marR="91425" marL="91425" anchor="ctr">
                    <a:lnL cap="flat" cmpd="sng" w="9525">
                      <a:solidFill>
                        <a:schemeClr val="dk2"/>
                      </a:solidFill>
                      <a:prstDash val="lgDashDot"/>
                      <a:round/>
                      <a:headEnd len="sm" w="sm" type="none"/>
                      <a:tailEnd len="sm" w="sm" type="none"/>
                    </a:lnL>
                    <a:lnR cap="flat" cmpd="sng" w="9525">
                      <a:solidFill>
                        <a:schemeClr val="dk2"/>
                      </a:solidFill>
                      <a:prstDash val="lgDashDot"/>
                      <a:round/>
                      <a:headEnd len="sm" w="sm" type="none"/>
                      <a:tailEnd len="sm" w="sm" type="none"/>
                    </a:lnR>
                    <a:lnT cap="flat" cmpd="sng" w="9525">
                      <a:solidFill>
                        <a:schemeClr val="dk2"/>
                      </a:solidFill>
                      <a:prstDash val="lgDashDot"/>
                      <a:round/>
                      <a:headEnd len="sm" w="sm" type="none"/>
                      <a:tailEnd len="sm" w="sm" type="none"/>
                    </a:lnT>
                    <a:lnB cap="flat" cmpd="sng" w="9525">
                      <a:solidFill>
                        <a:schemeClr val="dk2"/>
                      </a:solidFill>
                      <a:prstDash val="lgDash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Questrial"/>
                          <a:ea typeface="Questrial"/>
                          <a:cs typeface="Questrial"/>
                          <a:sym typeface="Questrial"/>
                        </a:rPr>
                        <a:t>[2]</a:t>
                      </a:r>
                      <a:endParaRPr sz="1400" u="none" cap="none" strike="noStrike">
                        <a:solidFill>
                          <a:schemeClr val="lt1"/>
                        </a:solidFill>
                        <a:latin typeface="Questrial"/>
                        <a:ea typeface="Questrial"/>
                        <a:cs typeface="Questrial"/>
                        <a:sym typeface="Questrial"/>
                      </a:endParaRPr>
                    </a:p>
                  </a:txBody>
                  <a:tcPr marT="91425" marB="91425" marR="91425" marL="91425" anchor="ctr">
                    <a:lnL cap="flat" cmpd="sng" w="9525">
                      <a:solidFill>
                        <a:schemeClr val="dk2"/>
                      </a:solidFill>
                      <a:prstDash val="lgDashDot"/>
                      <a:round/>
                      <a:headEnd len="sm" w="sm" type="none"/>
                      <a:tailEnd len="sm" w="sm" type="none"/>
                    </a:lnL>
                    <a:lnR cap="flat" cmpd="sng" w="9525">
                      <a:solidFill>
                        <a:schemeClr val="dk2"/>
                      </a:solidFill>
                      <a:prstDash val="lgDashDot"/>
                      <a:round/>
                      <a:headEnd len="sm" w="sm" type="none"/>
                      <a:tailEnd len="sm" w="sm" type="none"/>
                    </a:lnR>
                    <a:lnT cap="flat" cmpd="sng" w="9525">
                      <a:solidFill>
                        <a:schemeClr val="dk2"/>
                      </a:solidFill>
                      <a:prstDash val="lgDashDot"/>
                      <a:round/>
                      <a:headEnd len="sm" w="sm" type="none"/>
                      <a:tailEnd len="sm" w="sm" type="none"/>
                    </a:lnT>
                    <a:lnB cap="flat" cmpd="sng" w="9525">
                      <a:solidFill>
                        <a:schemeClr val="dk2"/>
                      </a:solidFill>
                      <a:prstDash val="lgDashDot"/>
                      <a:round/>
                      <a:headEnd len="sm" w="sm" type="none"/>
                      <a:tailEnd len="sm" w="sm" type="none"/>
                    </a:lnB>
                  </a:tcPr>
                </a:tc>
              </a:tr>
              <a:tr h="674750">
                <a:tc>
                  <a:txBody>
                    <a:bodyPr/>
                    <a:lstStyle/>
                    <a:p>
                      <a:pPr indent="0" lvl="0" marL="0" marR="0" rtl="0" algn="l">
                        <a:lnSpc>
                          <a:spcPct val="100000"/>
                        </a:lnSpc>
                        <a:spcBef>
                          <a:spcPts val="0"/>
                        </a:spcBef>
                        <a:spcAft>
                          <a:spcPts val="0"/>
                        </a:spcAft>
                        <a:buClr>
                          <a:srgbClr val="000000"/>
                        </a:buClr>
                        <a:buSzPts val="1400"/>
                        <a:buFont typeface="Arial"/>
                        <a:buNone/>
                      </a:pPr>
                      <a:r>
                        <a:rPr b="1" lang="es" sz="1200" u="none" cap="none" strike="noStrike">
                          <a:solidFill>
                            <a:schemeClr val="lt1"/>
                          </a:solidFill>
                          <a:latin typeface="Questrial"/>
                          <a:ea typeface="Questrial"/>
                          <a:cs typeface="Questrial"/>
                          <a:sym typeface="Questrial"/>
                        </a:rPr>
                        <a:t>Han Meng et. al</a:t>
                      </a:r>
                      <a:endParaRPr b="1" sz="1200" u="none" cap="none" strike="noStrike">
                        <a:solidFill>
                          <a:schemeClr val="lt1"/>
                        </a:solidFill>
                        <a:latin typeface="Questrial"/>
                        <a:ea typeface="Questrial"/>
                        <a:cs typeface="Questrial"/>
                        <a:sym typeface="Questrial"/>
                      </a:endParaRPr>
                    </a:p>
                  </a:txBody>
                  <a:tcPr marT="91425" marB="91425" marR="91425" marL="91425" anchor="ctr">
                    <a:lnL cap="flat" cmpd="sng" w="9525">
                      <a:solidFill>
                        <a:schemeClr val="dk2"/>
                      </a:solidFill>
                      <a:prstDash val="lgDashDot"/>
                      <a:round/>
                      <a:headEnd len="sm" w="sm" type="none"/>
                      <a:tailEnd len="sm" w="sm" type="none"/>
                    </a:lnL>
                    <a:lnR cap="flat" cmpd="sng" w="9525">
                      <a:solidFill>
                        <a:schemeClr val="dk2"/>
                      </a:solidFill>
                      <a:prstDash val="lgDashDot"/>
                      <a:round/>
                      <a:headEnd len="sm" w="sm" type="none"/>
                      <a:tailEnd len="sm" w="sm" type="none"/>
                    </a:lnR>
                    <a:lnT cap="flat" cmpd="sng" w="9525">
                      <a:solidFill>
                        <a:schemeClr val="dk2"/>
                      </a:solidFill>
                      <a:prstDash val="lgDashDot"/>
                      <a:round/>
                      <a:headEnd len="sm" w="sm" type="none"/>
                      <a:tailEnd len="sm" w="sm" type="none"/>
                    </a:lnT>
                    <a:lnB cap="flat" cmpd="sng" w="9525">
                      <a:solidFill>
                        <a:schemeClr val="dk2"/>
                      </a:solidFill>
                      <a:prstDash val="lgDash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b="1" lang="es" sz="1200" u="none" cap="none" strike="noStrike">
                          <a:solidFill>
                            <a:schemeClr val="lt1"/>
                          </a:solidFill>
                          <a:latin typeface="Questrial"/>
                          <a:ea typeface="Questrial"/>
                          <a:cs typeface="Questrial"/>
                          <a:sym typeface="Questrial"/>
                        </a:rPr>
                        <a:t>GAN with Linear and Convolutional layers</a:t>
                      </a:r>
                      <a:endParaRPr b="1" sz="1200" u="none" cap="none" strike="noStrike">
                        <a:solidFill>
                          <a:schemeClr val="lt1"/>
                        </a:solidFill>
                        <a:latin typeface="Questrial"/>
                        <a:ea typeface="Questrial"/>
                        <a:cs typeface="Questrial"/>
                        <a:sym typeface="Questrial"/>
                      </a:endParaRPr>
                    </a:p>
                  </a:txBody>
                  <a:tcPr marT="91425" marB="91425" marR="91425" marL="91425" anchor="ctr">
                    <a:lnL cap="flat" cmpd="sng" w="9525">
                      <a:solidFill>
                        <a:schemeClr val="dk2"/>
                      </a:solidFill>
                      <a:prstDash val="lgDashDot"/>
                      <a:round/>
                      <a:headEnd len="sm" w="sm" type="none"/>
                      <a:tailEnd len="sm" w="sm" type="none"/>
                    </a:lnL>
                    <a:lnR cap="flat" cmpd="sng" w="9525">
                      <a:solidFill>
                        <a:schemeClr val="dk2"/>
                      </a:solidFill>
                      <a:prstDash val="lgDashDot"/>
                      <a:round/>
                      <a:headEnd len="sm" w="sm" type="none"/>
                      <a:tailEnd len="sm" w="sm" type="none"/>
                    </a:lnR>
                    <a:lnT cap="flat" cmpd="sng" w="9525">
                      <a:solidFill>
                        <a:schemeClr val="dk2"/>
                      </a:solidFill>
                      <a:prstDash val="lgDashDot"/>
                      <a:round/>
                      <a:headEnd len="sm" w="sm" type="none"/>
                      <a:tailEnd len="sm" w="sm" type="none"/>
                    </a:lnT>
                    <a:lnB cap="flat" cmpd="sng" w="9525">
                      <a:solidFill>
                        <a:schemeClr val="dk2"/>
                      </a:solidFill>
                      <a:prstDash val="lgDash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Questrial"/>
                          <a:ea typeface="Questrial"/>
                          <a:cs typeface="Questrial"/>
                          <a:sym typeface="Questrial"/>
                        </a:rPr>
                        <a:t>Performance on MNIST data for image generation is compared for the two models.</a:t>
                      </a:r>
                      <a:endParaRPr b="1" sz="1200" u="none" cap="none" strike="noStrike">
                        <a:solidFill>
                          <a:schemeClr val="lt1"/>
                        </a:solidFill>
                        <a:latin typeface="Questrial"/>
                        <a:ea typeface="Questrial"/>
                        <a:cs typeface="Questrial"/>
                        <a:sym typeface="Questrial"/>
                      </a:endParaRPr>
                    </a:p>
                  </a:txBody>
                  <a:tcPr marT="91425" marB="91425" marR="91425" marL="91425" anchor="ctr">
                    <a:lnL cap="flat" cmpd="sng" w="9525">
                      <a:solidFill>
                        <a:schemeClr val="dk2"/>
                      </a:solidFill>
                      <a:prstDash val="lgDashDot"/>
                      <a:round/>
                      <a:headEnd len="sm" w="sm" type="none"/>
                      <a:tailEnd len="sm" w="sm" type="none"/>
                    </a:lnL>
                    <a:lnR cap="flat" cmpd="sng" w="9525">
                      <a:solidFill>
                        <a:schemeClr val="dk2"/>
                      </a:solidFill>
                      <a:prstDash val="lgDashDot"/>
                      <a:round/>
                      <a:headEnd len="sm" w="sm" type="none"/>
                      <a:tailEnd len="sm" w="sm" type="none"/>
                    </a:lnR>
                    <a:lnT cap="flat" cmpd="sng" w="9525">
                      <a:solidFill>
                        <a:schemeClr val="dk2"/>
                      </a:solidFill>
                      <a:prstDash val="lgDashDot"/>
                      <a:round/>
                      <a:headEnd len="sm" w="sm" type="none"/>
                      <a:tailEnd len="sm" w="sm" type="none"/>
                    </a:lnT>
                    <a:lnB cap="flat" cmpd="sng" w="9525">
                      <a:solidFill>
                        <a:schemeClr val="dk2"/>
                      </a:solidFill>
                      <a:prstDash val="lgDash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Questrial"/>
                          <a:ea typeface="Questrial"/>
                          <a:cs typeface="Questrial"/>
                          <a:sym typeface="Questrial"/>
                        </a:rPr>
                        <a:t>2021</a:t>
                      </a:r>
                      <a:endParaRPr sz="1400" u="none" cap="none" strike="noStrike">
                        <a:solidFill>
                          <a:schemeClr val="lt1"/>
                        </a:solidFill>
                        <a:latin typeface="Questrial"/>
                        <a:ea typeface="Questrial"/>
                        <a:cs typeface="Questrial"/>
                        <a:sym typeface="Questrial"/>
                      </a:endParaRPr>
                    </a:p>
                  </a:txBody>
                  <a:tcPr marT="91425" marB="91425" marR="91425" marL="91425" anchor="ctr">
                    <a:lnL cap="flat" cmpd="sng" w="9525">
                      <a:solidFill>
                        <a:schemeClr val="dk2"/>
                      </a:solidFill>
                      <a:prstDash val="lgDashDot"/>
                      <a:round/>
                      <a:headEnd len="sm" w="sm" type="none"/>
                      <a:tailEnd len="sm" w="sm" type="none"/>
                    </a:lnL>
                    <a:lnR cap="flat" cmpd="sng" w="9525">
                      <a:solidFill>
                        <a:schemeClr val="dk2"/>
                      </a:solidFill>
                      <a:prstDash val="lgDashDot"/>
                      <a:round/>
                      <a:headEnd len="sm" w="sm" type="none"/>
                      <a:tailEnd len="sm" w="sm" type="none"/>
                    </a:lnR>
                    <a:lnT cap="flat" cmpd="sng" w="9525">
                      <a:solidFill>
                        <a:schemeClr val="dk2"/>
                      </a:solidFill>
                      <a:prstDash val="lgDashDot"/>
                      <a:round/>
                      <a:headEnd len="sm" w="sm" type="none"/>
                      <a:tailEnd len="sm" w="sm" type="none"/>
                    </a:lnT>
                    <a:lnB cap="flat" cmpd="sng" w="9525">
                      <a:solidFill>
                        <a:schemeClr val="dk2"/>
                      </a:solidFill>
                      <a:prstDash val="lgDash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Questrial"/>
                          <a:ea typeface="Questrial"/>
                          <a:cs typeface="Questrial"/>
                          <a:sym typeface="Questrial"/>
                        </a:rPr>
                        <a:t>[3]</a:t>
                      </a:r>
                      <a:endParaRPr sz="1400" u="none" cap="none" strike="noStrike">
                        <a:solidFill>
                          <a:schemeClr val="lt1"/>
                        </a:solidFill>
                        <a:latin typeface="Questrial"/>
                        <a:ea typeface="Questrial"/>
                        <a:cs typeface="Questrial"/>
                        <a:sym typeface="Questrial"/>
                      </a:endParaRPr>
                    </a:p>
                  </a:txBody>
                  <a:tcPr marT="91425" marB="91425" marR="91425" marL="91425" anchor="ctr">
                    <a:lnL cap="flat" cmpd="sng" w="9525">
                      <a:solidFill>
                        <a:schemeClr val="dk2"/>
                      </a:solidFill>
                      <a:prstDash val="lgDashDot"/>
                      <a:round/>
                      <a:headEnd len="sm" w="sm" type="none"/>
                      <a:tailEnd len="sm" w="sm" type="none"/>
                    </a:lnL>
                    <a:lnR cap="flat" cmpd="sng" w="9525">
                      <a:solidFill>
                        <a:schemeClr val="dk2"/>
                      </a:solidFill>
                      <a:prstDash val="lgDashDot"/>
                      <a:round/>
                      <a:headEnd len="sm" w="sm" type="none"/>
                      <a:tailEnd len="sm" w="sm" type="none"/>
                    </a:lnR>
                    <a:lnT cap="flat" cmpd="sng" w="9525">
                      <a:solidFill>
                        <a:schemeClr val="dk2"/>
                      </a:solidFill>
                      <a:prstDash val="lgDashDot"/>
                      <a:round/>
                      <a:headEnd len="sm" w="sm" type="none"/>
                      <a:tailEnd len="sm" w="sm" type="none"/>
                    </a:lnT>
                    <a:lnB cap="flat" cmpd="sng" w="9525">
                      <a:solidFill>
                        <a:schemeClr val="dk2"/>
                      </a:solidFill>
                      <a:prstDash val="lgDashDot"/>
                      <a:round/>
                      <a:headEnd len="sm" w="sm" type="none"/>
                      <a:tailEnd len="sm" w="sm" type="none"/>
                    </a:lnB>
                  </a:tcPr>
                </a:tc>
              </a:tr>
              <a:tr h="674750">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Questrial"/>
                          <a:ea typeface="Questrial"/>
                          <a:cs typeface="Questrial"/>
                          <a:sym typeface="Questrial"/>
                        </a:rPr>
                        <a:t>Colin Chen et. al</a:t>
                      </a:r>
                      <a:endParaRPr b="1" sz="1200" u="none" cap="none" strike="noStrike">
                        <a:solidFill>
                          <a:schemeClr val="lt1"/>
                        </a:solidFill>
                        <a:latin typeface="Questrial"/>
                        <a:ea typeface="Questrial"/>
                        <a:cs typeface="Questrial"/>
                        <a:sym typeface="Questrial"/>
                      </a:endParaRPr>
                    </a:p>
                  </a:txBody>
                  <a:tcPr marT="91425" marB="91425" marR="91425" marL="91425" anchor="ctr">
                    <a:lnL cap="flat" cmpd="sng" w="9525">
                      <a:solidFill>
                        <a:schemeClr val="dk2"/>
                      </a:solidFill>
                      <a:prstDash val="lgDashDot"/>
                      <a:round/>
                      <a:headEnd len="sm" w="sm" type="none"/>
                      <a:tailEnd len="sm" w="sm" type="none"/>
                    </a:lnL>
                    <a:lnR cap="flat" cmpd="sng" w="9525">
                      <a:solidFill>
                        <a:schemeClr val="dk2"/>
                      </a:solidFill>
                      <a:prstDash val="lgDashDot"/>
                      <a:round/>
                      <a:headEnd len="sm" w="sm" type="none"/>
                      <a:tailEnd len="sm" w="sm" type="none"/>
                    </a:lnR>
                    <a:lnT cap="flat" cmpd="sng" w="9525">
                      <a:solidFill>
                        <a:schemeClr val="dk2"/>
                      </a:solidFill>
                      <a:prstDash val="lgDashDot"/>
                      <a:round/>
                      <a:headEnd len="sm" w="sm" type="none"/>
                      <a:tailEnd len="sm" w="sm" type="none"/>
                    </a:lnT>
                    <a:lnB cap="flat" cmpd="sng" w="9525">
                      <a:solidFill>
                        <a:schemeClr val="dk2"/>
                      </a:solidFill>
                      <a:prstDash val="lgDash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Questrial"/>
                          <a:ea typeface="Questrial"/>
                          <a:cs typeface="Questrial"/>
                          <a:sym typeface="Questrial"/>
                        </a:rPr>
                        <a:t>Cycle GAN</a:t>
                      </a:r>
                      <a:endParaRPr b="1" sz="1200" u="none" cap="none" strike="noStrike">
                        <a:solidFill>
                          <a:schemeClr val="lt1"/>
                        </a:solidFill>
                        <a:latin typeface="Questrial"/>
                        <a:ea typeface="Questrial"/>
                        <a:cs typeface="Questrial"/>
                        <a:sym typeface="Questrial"/>
                      </a:endParaRPr>
                    </a:p>
                  </a:txBody>
                  <a:tcPr marT="91425" marB="91425" marR="91425" marL="91425" anchor="ctr">
                    <a:lnL cap="flat" cmpd="sng" w="9525">
                      <a:solidFill>
                        <a:schemeClr val="dk2"/>
                      </a:solidFill>
                      <a:prstDash val="lgDashDot"/>
                      <a:round/>
                      <a:headEnd len="sm" w="sm" type="none"/>
                      <a:tailEnd len="sm" w="sm" type="none"/>
                    </a:lnL>
                    <a:lnR cap="flat" cmpd="sng" w="9525">
                      <a:solidFill>
                        <a:schemeClr val="dk2"/>
                      </a:solidFill>
                      <a:prstDash val="lgDashDot"/>
                      <a:round/>
                      <a:headEnd len="sm" w="sm" type="none"/>
                      <a:tailEnd len="sm" w="sm" type="none"/>
                    </a:lnR>
                    <a:lnT cap="flat" cmpd="sng" w="9525">
                      <a:solidFill>
                        <a:schemeClr val="dk2"/>
                      </a:solidFill>
                      <a:prstDash val="lgDashDot"/>
                      <a:round/>
                      <a:headEnd len="sm" w="sm" type="none"/>
                      <a:tailEnd len="sm" w="sm" type="none"/>
                    </a:lnT>
                    <a:lnB cap="flat" cmpd="sng" w="9525">
                      <a:solidFill>
                        <a:schemeClr val="dk2"/>
                      </a:solidFill>
                      <a:prstDash val="lgDashDot"/>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200"/>
                        <a:buFont typeface="Arial"/>
                        <a:buNone/>
                      </a:pPr>
                      <a:r>
                        <a:rPr b="1" lang="es" sz="1200" u="none" cap="none" strike="noStrike">
                          <a:solidFill>
                            <a:schemeClr val="lt1"/>
                          </a:solidFill>
                          <a:latin typeface="Questrial"/>
                          <a:ea typeface="Questrial"/>
                          <a:cs typeface="Questrial"/>
                          <a:sym typeface="Questrial"/>
                        </a:rPr>
                        <a:t>Style transfer of human face to cartoon using Cycle-GAN and hyperparameter tuning.</a:t>
                      </a:r>
                      <a:endParaRPr b="1" sz="1200" u="none" cap="none" strike="noStrike">
                        <a:solidFill>
                          <a:schemeClr val="lt1"/>
                        </a:solidFill>
                        <a:latin typeface="Questrial"/>
                        <a:ea typeface="Questrial"/>
                        <a:cs typeface="Questrial"/>
                        <a:sym typeface="Questrial"/>
                      </a:endParaRPr>
                    </a:p>
                  </a:txBody>
                  <a:tcPr marT="91425" marB="91425" marR="91425" marL="91425" anchor="ctr">
                    <a:lnL cap="flat" cmpd="sng" w="9525">
                      <a:solidFill>
                        <a:schemeClr val="dk2"/>
                      </a:solidFill>
                      <a:prstDash val="lgDashDot"/>
                      <a:round/>
                      <a:headEnd len="sm" w="sm" type="none"/>
                      <a:tailEnd len="sm" w="sm" type="none"/>
                    </a:lnL>
                    <a:lnR cap="flat" cmpd="sng" w="9525">
                      <a:solidFill>
                        <a:schemeClr val="dk2"/>
                      </a:solidFill>
                      <a:prstDash val="lgDashDot"/>
                      <a:round/>
                      <a:headEnd len="sm" w="sm" type="none"/>
                      <a:tailEnd len="sm" w="sm" type="none"/>
                    </a:lnR>
                    <a:lnT cap="flat" cmpd="sng" w="9525">
                      <a:solidFill>
                        <a:schemeClr val="dk2"/>
                      </a:solidFill>
                      <a:prstDash val="lgDashDot"/>
                      <a:round/>
                      <a:headEnd len="sm" w="sm" type="none"/>
                      <a:tailEnd len="sm" w="sm" type="none"/>
                    </a:lnT>
                    <a:lnB cap="flat" cmpd="sng" w="9525">
                      <a:solidFill>
                        <a:schemeClr val="dk2"/>
                      </a:solidFill>
                      <a:prstDash val="lgDash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Questrial"/>
                          <a:ea typeface="Questrial"/>
                          <a:cs typeface="Questrial"/>
                          <a:sym typeface="Questrial"/>
                        </a:rPr>
                        <a:t>2022</a:t>
                      </a:r>
                      <a:endParaRPr sz="1400" u="none" cap="none" strike="noStrike">
                        <a:solidFill>
                          <a:schemeClr val="lt1"/>
                        </a:solidFill>
                        <a:latin typeface="Questrial"/>
                        <a:ea typeface="Questrial"/>
                        <a:cs typeface="Questrial"/>
                        <a:sym typeface="Questrial"/>
                      </a:endParaRPr>
                    </a:p>
                  </a:txBody>
                  <a:tcPr marT="91425" marB="91425" marR="91425" marL="91425" anchor="ctr">
                    <a:lnL cap="flat" cmpd="sng" w="9525">
                      <a:solidFill>
                        <a:schemeClr val="dk2"/>
                      </a:solidFill>
                      <a:prstDash val="lgDashDot"/>
                      <a:round/>
                      <a:headEnd len="sm" w="sm" type="none"/>
                      <a:tailEnd len="sm" w="sm" type="none"/>
                    </a:lnL>
                    <a:lnR cap="flat" cmpd="sng" w="9525">
                      <a:solidFill>
                        <a:schemeClr val="dk2"/>
                      </a:solidFill>
                      <a:prstDash val="lgDashDot"/>
                      <a:round/>
                      <a:headEnd len="sm" w="sm" type="none"/>
                      <a:tailEnd len="sm" w="sm" type="none"/>
                    </a:lnR>
                    <a:lnT cap="flat" cmpd="sng" w="9525">
                      <a:solidFill>
                        <a:schemeClr val="dk2"/>
                      </a:solidFill>
                      <a:prstDash val="lgDashDot"/>
                      <a:round/>
                      <a:headEnd len="sm" w="sm" type="none"/>
                      <a:tailEnd len="sm" w="sm" type="none"/>
                    </a:lnT>
                    <a:lnB cap="flat" cmpd="sng" w="9525">
                      <a:solidFill>
                        <a:schemeClr val="dk2"/>
                      </a:solidFill>
                      <a:prstDash val="lgDashDot"/>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s" sz="1400" u="none" cap="none" strike="noStrike">
                          <a:solidFill>
                            <a:schemeClr val="lt1"/>
                          </a:solidFill>
                          <a:latin typeface="Questrial"/>
                          <a:ea typeface="Questrial"/>
                          <a:cs typeface="Questrial"/>
                          <a:sym typeface="Questrial"/>
                        </a:rPr>
                        <a:t>[4]</a:t>
                      </a:r>
                      <a:endParaRPr sz="1400" u="none" cap="none" strike="noStrike">
                        <a:solidFill>
                          <a:schemeClr val="lt1"/>
                        </a:solidFill>
                        <a:latin typeface="Questrial"/>
                        <a:ea typeface="Questrial"/>
                        <a:cs typeface="Questrial"/>
                        <a:sym typeface="Questrial"/>
                      </a:endParaRPr>
                    </a:p>
                  </a:txBody>
                  <a:tcPr marT="91425" marB="91425" marR="91425" marL="91425" anchor="ctr">
                    <a:lnL cap="flat" cmpd="sng" w="9525">
                      <a:solidFill>
                        <a:schemeClr val="dk2"/>
                      </a:solidFill>
                      <a:prstDash val="lgDashDot"/>
                      <a:round/>
                      <a:headEnd len="sm" w="sm" type="none"/>
                      <a:tailEnd len="sm" w="sm" type="none"/>
                    </a:lnL>
                    <a:lnR cap="flat" cmpd="sng" w="9525">
                      <a:solidFill>
                        <a:schemeClr val="dk2"/>
                      </a:solidFill>
                      <a:prstDash val="lgDashDot"/>
                      <a:round/>
                      <a:headEnd len="sm" w="sm" type="none"/>
                      <a:tailEnd len="sm" w="sm" type="none"/>
                    </a:lnR>
                    <a:lnT cap="flat" cmpd="sng" w="9525">
                      <a:solidFill>
                        <a:schemeClr val="dk2"/>
                      </a:solidFill>
                      <a:prstDash val="lgDashDot"/>
                      <a:round/>
                      <a:headEnd len="sm" w="sm" type="none"/>
                      <a:tailEnd len="sm" w="sm" type="none"/>
                    </a:lnT>
                    <a:lnB cap="flat" cmpd="sng" w="9525">
                      <a:solidFill>
                        <a:schemeClr val="dk2"/>
                      </a:solidFill>
                      <a:prstDash val="lgDashDot"/>
                      <a:round/>
                      <a:headEnd len="sm" w="sm" type="none"/>
                      <a:tailEnd len="sm" w="sm" type="none"/>
                    </a:lnB>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pic>
        <p:nvPicPr>
          <p:cNvPr id="474" name="Google Shape;474;p9"/>
          <p:cNvPicPr preferRelativeResize="0"/>
          <p:nvPr/>
        </p:nvPicPr>
        <p:blipFill rotWithShape="1">
          <a:blip r:embed="rId3">
            <a:alphaModFix/>
          </a:blip>
          <a:srcRect b="0" l="0" r="0" t="0"/>
          <a:stretch/>
        </p:blipFill>
        <p:spPr>
          <a:xfrm>
            <a:off x="1379850" y="493475"/>
            <a:ext cx="6384300" cy="549250"/>
          </a:xfrm>
          <a:prstGeom prst="rect">
            <a:avLst/>
          </a:prstGeom>
          <a:noFill/>
          <a:ln>
            <a:noFill/>
          </a:ln>
        </p:spPr>
      </p:pic>
      <p:sp>
        <p:nvSpPr>
          <p:cNvPr id="475" name="Google Shape;475;p9"/>
          <p:cNvSpPr txBox="1"/>
          <p:nvPr>
            <p:ph type="title"/>
          </p:nvPr>
        </p:nvSpPr>
        <p:spPr>
          <a:xfrm>
            <a:off x="720000" y="539500"/>
            <a:ext cx="7704000" cy="457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s">
                <a:solidFill>
                  <a:schemeClr val="dk1"/>
                </a:solidFill>
              </a:rPr>
              <a:t>Applications</a:t>
            </a:r>
            <a:endParaRPr>
              <a:solidFill>
                <a:schemeClr val="dk1"/>
              </a:solidFill>
            </a:endParaRPr>
          </a:p>
        </p:txBody>
      </p:sp>
      <p:sp>
        <p:nvSpPr>
          <p:cNvPr id="476" name="Google Shape;476;p9"/>
          <p:cNvSpPr txBox="1"/>
          <p:nvPr>
            <p:ph idx="2" type="title"/>
          </p:nvPr>
        </p:nvSpPr>
        <p:spPr>
          <a:xfrm>
            <a:off x="717300" y="2770025"/>
            <a:ext cx="20706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s"/>
              <a:t>Filter</a:t>
            </a:r>
            <a:endParaRPr/>
          </a:p>
        </p:txBody>
      </p:sp>
      <p:sp>
        <p:nvSpPr>
          <p:cNvPr id="477" name="Google Shape;477;p9"/>
          <p:cNvSpPr txBox="1"/>
          <p:nvPr>
            <p:ph idx="1" type="subTitle"/>
          </p:nvPr>
        </p:nvSpPr>
        <p:spPr>
          <a:xfrm>
            <a:off x="717150" y="3202025"/>
            <a:ext cx="2070900" cy="923400"/>
          </a:xfrm>
          <a:prstGeom prst="rect">
            <a:avLst/>
          </a:prstGeom>
          <a:noFill/>
          <a:ln>
            <a:noFill/>
          </a:ln>
        </p:spPr>
        <p:txBody>
          <a:bodyPr anchorCtr="0" anchor="ctr" bIns="91425" lIns="91425" spcFirstLastPara="1" rIns="91425" wrap="square" tIns="91425">
            <a:spAutoFit/>
          </a:bodyPr>
          <a:lstStyle/>
          <a:p>
            <a:pPr indent="0" lvl="0" marL="0" rtl="0" algn="ctr">
              <a:lnSpc>
                <a:spcPct val="100000"/>
              </a:lnSpc>
              <a:spcBef>
                <a:spcPts val="0"/>
              </a:spcBef>
              <a:spcAft>
                <a:spcPts val="0"/>
              </a:spcAft>
              <a:buSzPts val="2800"/>
              <a:buNone/>
            </a:pPr>
            <a:r>
              <a:rPr lang="es" sz="1200"/>
              <a:t>The model generated can be </a:t>
            </a:r>
            <a:r>
              <a:rPr lang="es" sz="1200"/>
              <a:t>used</a:t>
            </a:r>
            <a:r>
              <a:rPr lang="es" sz="1200"/>
              <a:t> on any platform to apply a monet style filter to image data.</a:t>
            </a:r>
            <a:endParaRPr sz="1200"/>
          </a:p>
        </p:txBody>
      </p:sp>
      <p:sp>
        <p:nvSpPr>
          <p:cNvPr id="478" name="Google Shape;478;p9"/>
          <p:cNvSpPr txBox="1"/>
          <p:nvPr>
            <p:ph idx="3" type="title"/>
          </p:nvPr>
        </p:nvSpPr>
        <p:spPr>
          <a:xfrm>
            <a:off x="3536700" y="2770025"/>
            <a:ext cx="20706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s"/>
              <a:t>Paintings</a:t>
            </a:r>
            <a:endParaRPr/>
          </a:p>
        </p:txBody>
      </p:sp>
      <p:sp>
        <p:nvSpPr>
          <p:cNvPr id="479" name="Google Shape;479;p9"/>
          <p:cNvSpPr txBox="1"/>
          <p:nvPr>
            <p:ph idx="4" type="subTitle"/>
          </p:nvPr>
        </p:nvSpPr>
        <p:spPr>
          <a:xfrm>
            <a:off x="3384150" y="3202025"/>
            <a:ext cx="2230800" cy="11082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SzPts val="2800"/>
              <a:buNone/>
            </a:pPr>
            <a:r>
              <a:rPr lang="es" sz="1200"/>
              <a:t>Even though the artist has passed, we can use the models in this project to generate new paintings in Monet “je ne sais quoi”</a:t>
            </a:r>
            <a:endParaRPr sz="1200"/>
          </a:p>
        </p:txBody>
      </p:sp>
      <p:sp>
        <p:nvSpPr>
          <p:cNvPr id="480" name="Google Shape;480;p9"/>
          <p:cNvSpPr txBox="1"/>
          <p:nvPr>
            <p:ph idx="5" type="title"/>
          </p:nvPr>
        </p:nvSpPr>
        <p:spPr>
          <a:xfrm>
            <a:off x="6356100" y="2770025"/>
            <a:ext cx="2070600" cy="36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500"/>
              <a:buNone/>
            </a:pPr>
            <a:r>
              <a:rPr lang="es"/>
              <a:t>Model</a:t>
            </a:r>
            <a:endParaRPr/>
          </a:p>
        </p:txBody>
      </p:sp>
      <p:sp>
        <p:nvSpPr>
          <p:cNvPr id="481" name="Google Shape;481;p9"/>
          <p:cNvSpPr txBox="1"/>
          <p:nvPr>
            <p:ph idx="6" type="subTitle"/>
          </p:nvPr>
        </p:nvSpPr>
        <p:spPr>
          <a:xfrm>
            <a:off x="6355950" y="3202025"/>
            <a:ext cx="2070900" cy="1108200"/>
          </a:xfrm>
          <a:prstGeom prst="rect">
            <a:avLst/>
          </a:prstGeom>
          <a:noFill/>
          <a:ln>
            <a:noFill/>
          </a:ln>
        </p:spPr>
        <p:txBody>
          <a:bodyPr anchorCtr="0" anchor="ctr" bIns="91425" lIns="91425" spcFirstLastPara="1" rIns="91425" wrap="square" tIns="91425">
            <a:spAutoFit/>
          </a:bodyPr>
          <a:lstStyle/>
          <a:p>
            <a:pPr indent="0" lvl="0" marL="0" marR="0" rtl="0" algn="ctr">
              <a:lnSpc>
                <a:spcPct val="100000"/>
              </a:lnSpc>
              <a:spcBef>
                <a:spcPts val="0"/>
              </a:spcBef>
              <a:spcAft>
                <a:spcPts val="0"/>
              </a:spcAft>
              <a:buSzPts val="2800"/>
              <a:buNone/>
            </a:pPr>
            <a:r>
              <a:rPr lang="es" sz="1200"/>
              <a:t>All the models have a completely unique architecture and can be used in any other domain to generate good results.</a:t>
            </a:r>
            <a:endParaRPr sz="1200"/>
          </a:p>
        </p:txBody>
      </p:sp>
      <p:pic>
        <p:nvPicPr>
          <p:cNvPr id="482" name="Google Shape;482;p9"/>
          <p:cNvPicPr preferRelativeResize="0"/>
          <p:nvPr/>
        </p:nvPicPr>
        <p:blipFill rotWithShape="1">
          <a:blip r:embed="rId4">
            <a:alphaModFix/>
          </a:blip>
          <a:srcRect b="0" l="0" r="0" t="0"/>
          <a:stretch/>
        </p:blipFill>
        <p:spPr>
          <a:xfrm>
            <a:off x="1322400" y="1667613"/>
            <a:ext cx="860400" cy="860400"/>
          </a:xfrm>
          <a:prstGeom prst="rect">
            <a:avLst/>
          </a:prstGeom>
          <a:noFill/>
          <a:ln>
            <a:noFill/>
          </a:ln>
        </p:spPr>
      </p:pic>
      <p:pic>
        <p:nvPicPr>
          <p:cNvPr id="483" name="Google Shape;483;p9"/>
          <p:cNvPicPr preferRelativeResize="0"/>
          <p:nvPr/>
        </p:nvPicPr>
        <p:blipFill rotWithShape="1">
          <a:blip r:embed="rId4">
            <a:alphaModFix/>
          </a:blip>
          <a:srcRect b="0" l="0" r="0" t="0"/>
          <a:stretch/>
        </p:blipFill>
        <p:spPr>
          <a:xfrm>
            <a:off x="4138946" y="1667613"/>
            <a:ext cx="860400" cy="860400"/>
          </a:xfrm>
          <a:prstGeom prst="rect">
            <a:avLst/>
          </a:prstGeom>
          <a:noFill/>
          <a:ln>
            <a:noFill/>
          </a:ln>
        </p:spPr>
      </p:pic>
      <p:pic>
        <p:nvPicPr>
          <p:cNvPr id="484" name="Google Shape;484;p9"/>
          <p:cNvPicPr preferRelativeResize="0"/>
          <p:nvPr/>
        </p:nvPicPr>
        <p:blipFill rotWithShape="1">
          <a:blip r:embed="rId4">
            <a:alphaModFix/>
          </a:blip>
          <a:srcRect b="0" l="0" r="0" t="0"/>
          <a:stretch/>
        </p:blipFill>
        <p:spPr>
          <a:xfrm>
            <a:off x="6961200" y="1667613"/>
            <a:ext cx="860400" cy="860400"/>
          </a:xfrm>
          <a:prstGeom prst="rect">
            <a:avLst/>
          </a:prstGeom>
          <a:noFill/>
          <a:ln>
            <a:noFill/>
          </a:ln>
        </p:spPr>
      </p:pic>
      <p:grpSp>
        <p:nvGrpSpPr>
          <p:cNvPr id="485" name="Google Shape;485;p9"/>
          <p:cNvGrpSpPr/>
          <p:nvPr/>
        </p:nvGrpSpPr>
        <p:grpSpPr>
          <a:xfrm>
            <a:off x="1571954" y="1950180"/>
            <a:ext cx="361292" cy="295264"/>
            <a:chOff x="1747800" y="1326175"/>
            <a:chExt cx="350225" cy="287250"/>
          </a:xfrm>
        </p:grpSpPr>
        <p:sp>
          <p:nvSpPr>
            <p:cNvPr id="486" name="Google Shape;486;p9"/>
            <p:cNvSpPr/>
            <p:nvPr/>
          </p:nvSpPr>
          <p:spPr>
            <a:xfrm>
              <a:off x="1789100" y="1574725"/>
              <a:ext cx="266950" cy="38700"/>
            </a:xfrm>
            <a:custGeom>
              <a:rect b="b" l="l" r="r" t="t"/>
              <a:pathLst>
                <a:path extrusionOk="0" h="1548" w="10678">
                  <a:moveTo>
                    <a:pt x="1" y="0"/>
                  </a:moveTo>
                  <a:lnTo>
                    <a:pt x="1" y="315"/>
                  </a:lnTo>
                  <a:lnTo>
                    <a:pt x="27" y="577"/>
                  </a:lnTo>
                  <a:lnTo>
                    <a:pt x="106" y="813"/>
                  </a:lnTo>
                  <a:lnTo>
                    <a:pt x="211" y="1023"/>
                  </a:lnTo>
                  <a:lnTo>
                    <a:pt x="368" y="1207"/>
                  </a:lnTo>
                  <a:lnTo>
                    <a:pt x="552" y="1338"/>
                  </a:lnTo>
                  <a:lnTo>
                    <a:pt x="761" y="1469"/>
                  </a:lnTo>
                  <a:lnTo>
                    <a:pt x="971" y="1522"/>
                  </a:lnTo>
                  <a:lnTo>
                    <a:pt x="1234" y="1548"/>
                  </a:lnTo>
                  <a:lnTo>
                    <a:pt x="9707" y="1548"/>
                  </a:lnTo>
                  <a:lnTo>
                    <a:pt x="9890" y="1495"/>
                  </a:lnTo>
                  <a:lnTo>
                    <a:pt x="10074" y="1417"/>
                  </a:lnTo>
                  <a:lnTo>
                    <a:pt x="10231" y="1312"/>
                  </a:lnTo>
                  <a:lnTo>
                    <a:pt x="10389" y="1181"/>
                  </a:lnTo>
                  <a:lnTo>
                    <a:pt x="10494" y="1023"/>
                  </a:lnTo>
                  <a:lnTo>
                    <a:pt x="10599" y="840"/>
                  </a:lnTo>
                  <a:lnTo>
                    <a:pt x="10677" y="656"/>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9"/>
            <p:cNvSpPr/>
            <p:nvPr/>
          </p:nvSpPr>
          <p:spPr>
            <a:xfrm>
              <a:off x="1924850" y="1326175"/>
              <a:ext cx="131200" cy="77400"/>
            </a:xfrm>
            <a:custGeom>
              <a:rect b="b" l="l" r="r" t="t"/>
              <a:pathLst>
                <a:path extrusionOk="0" h="3096" w="5248">
                  <a:moveTo>
                    <a:pt x="4014" y="0"/>
                  </a:moveTo>
                  <a:lnTo>
                    <a:pt x="3700" y="26"/>
                  </a:lnTo>
                  <a:lnTo>
                    <a:pt x="3385" y="53"/>
                  </a:lnTo>
                  <a:lnTo>
                    <a:pt x="3070" y="105"/>
                  </a:lnTo>
                  <a:lnTo>
                    <a:pt x="2755" y="184"/>
                  </a:lnTo>
                  <a:lnTo>
                    <a:pt x="2467" y="289"/>
                  </a:lnTo>
                  <a:lnTo>
                    <a:pt x="2178" y="394"/>
                  </a:lnTo>
                  <a:lnTo>
                    <a:pt x="1916" y="525"/>
                  </a:lnTo>
                  <a:lnTo>
                    <a:pt x="1653" y="682"/>
                  </a:lnTo>
                  <a:lnTo>
                    <a:pt x="1391" y="840"/>
                  </a:lnTo>
                  <a:lnTo>
                    <a:pt x="1155" y="1023"/>
                  </a:lnTo>
                  <a:lnTo>
                    <a:pt x="919" y="1233"/>
                  </a:lnTo>
                  <a:lnTo>
                    <a:pt x="709" y="1443"/>
                  </a:lnTo>
                  <a:lnTo>
                    <a:pt x="499" y="1679"/>
                  </a:lnTo>
                  <a:lnTo>
                    <a:pt x="316" y="1915"/>
                  </a:lnTo>
                  <a:lnTo>
                    <a:pt x="158" y="2177"/>
                  </a:lnTo>
                  <a:lnTo>
                    <a:pt x="1" y="2466"/>
                  </a:lnTo>
                  <a:lnTo>
                    <a:pt x="2545" y="3096"/>
                  </a:lnTo>
                  <a:lnTo>
                    <a:pt x="2677" y="2964"/>
                  </a:lnTo>
                  <a:lnTo>
                    <a:pt x="2860" y="2833"/>
                  </a:lnTo>
                  <a:lnTo>
                    <a:pt x="3018" y="2728"/>
                  </a:lnTo>
                  <a:lnTo>
                    <a:pt x="3201" y="2623"/>
                  </a:lnTo>
                  <a:lnTo>
                    <a:pt x="3385" y="2571"/>
                  </a:lnTo>
                  <a:lnTo>
                    <a:pt x="3595" y="2518"/>
                  </a:lnTo>
                  <a:lnTo>
                    <a:pt x="3805" y="2492"/>
                  </a:lnTo>
                  <a:lnTo>
                    <a:pt x="4014" y="2466"/>
                  </a:lnTo>
                  <a:lnTo>
                    <a:pt x="4251" y="2440"/>
                  </a:lnTo>
                  <a:lnTo>
                    <a:pt x="4487" y="2361"/>
                  </a:lnTo>
                  <a:lnTo>
                    <a:pt x="4696" y="2256"/>
                  </a:lnTo>
                  <a:lnTo>
                    <a:pt x="4880" y="2099"/>
                  </a:lnTo>
                  <a:lnTo>
                    <a:pt x="5037" y="1915"/>
                  </a:lnTo>
                  <a:lnTo>
                    <a:pt x="5142" y="1705"/>
                  </a:lnTo>
                  <a:lnTo>
                    <a:pt x="5221" y="1495"/>
                  </a:lnTo>
                  <a:lnTo>
                    <a:pt x="5247" y="1233"/>
                  </a:lnTo>
                  <a:lnTo>
                    <a:pt x="5221" y="997"/>
                  </a:lnTo>
                  <a:lnTo>
                    <a:pt x="5142" y="761"/>
                  </a:lnTo>
                  <a:lnTo>
                    <a:pt x="5037" y="551"/>
                  </a:lnTo>
                  <a:lnTo>
                    <a:pt x="4880" y="367"/>
                  </a:lnTo>
                  <a:lnTo>
                    <a:pt x="4696" y="210"/>
                  </a:lnTo>
                  <a:lnTo>
                    <a:pt x="4487" y="105"/>
                  </a:lnTo>
                  <a:lnTo>
                    <a:pt x="4251" y="26"/>
                  </a:lnTo>
                  <a:lnTo>
                    <a:pt x="4014"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9"/>
            <p:cNvSpPr/>
            <p:nvPr/>
          </p:nvSpPr>
          <p:spPr>
            <a:xfrm>
              <a:off x="1747800" y="1397000"/>
              <a:ext cx="350225" cy="174475"/>
            </a:xfrm>
            <a:custGeom>
              <a:rect b="b" l="l" r="r" t="t"/>
              <a:pathLst>
                <a:path extrusionOk="0" h="6979" w="14009">
                  <a:moveTo>
                    <a:pt x="4696" y="0"/>
                  </a:moveTo>
                  <a:lnTo>
                    <a:pt x="4171" y="26"/>
                  </a:lnTo>
                  <a:lnTo>
                    <a:pt x="3673" y="105"/>
                  </a:lnTo>
                  <a:lnTo>
                    <a:pt x="3174" y="236"/>
                  </a:lnTo>
                  <a:lnTo>
                    <a:pt x="2676" y="420"/>
                  </a:lnTo>
                  <a:lnTo>
                    <a:pt x="2230" y="682"/>
                  </a:lnTo>
                  <a:lnTo>
                    <a:pt x="1784" y="971"/>
                  </a:lnTo>
                  <a:lnTo>
                    <a:pt x="1390" y="1312"/>
                  </a:lnTo>
                  <a:lnTo>
                    <a:pt x="1023" y="1705"/>
                  </a:lnTo>
                  <a:lnTo>
                    <a:pt x="735" y="2125"/>
                  </a:lnTo>
                  <a:lnTo>
                    <a:pt x="472" y="2597"/>
                  </a:lnTo>
                  <a:lnTo>
                    <a:pt x="262" y="3069"/>
                  </a:lnTo>
                  <a:lnTo>
                    <a:pt x="131" y="3568"/>
                  </a:lnTo>
                  <a:lnTo>
                    <a:pt x="26" y="4092"/>
                  </a:lnTo>
                  <a:lnTo>
                    <a:pt x="0" y="4617"/>
                  </a:lnTo>
                  <a:lnTo>
                    <a:pt x="0" y="5063"/>
                  </a:lnTo>
                  <a:lnTo>
                    <a:pt x="26" y="5299"/>
                  </a:lnTo>
                  <a:lnTo>
                    <a:pt x="105" y="5509"/>
                  </a:lnTo>
                  <a:lnTo>
                    <a:pt x="184" y="5693"/>
                  </a:lnTo>
                  <a:lnTo>
                    <a:pt x="341" y="5876"/>
                  </a:lnTo>
                  <a:lnTo>
                    <a:pt x="499" y="6034"/>
                  </a:lnTo>
                  <a:lnTo>
                    <a:pt x="682" y="6139"/>
                  </a:lnTo>
                  <a:lnTo>
                    <a:pt x="892" y="6217"/>
                  </a:lnTo>
                  <a:lnTo>
                    <a:pt x="1128" y="6244"/>
                  </a:lnTo>
                  <a:lnTo>
                    <a:pt x="12775" y="6978"/>
                  </a:lnTo>
                  <a:lnTo>
                    <a:pt x="12828" y="6978"/>
                  </a:lnTo>
                  <a:lnTo>
                    <a:pt x="13064" y="6952"/>
                  </a:lnTo>
                  <a:lnTo>
                    <a:pt x="13274" y="6899"/>
                  </a:lnTo>
                  <a:lnTo>
                    <a:pt x="13457" y="6794"/>
                  </a:lnTo>
                  <a:lnTo>
                    <a:pt x="13641" y="6663"/>
                  </a:lnTo>
                  <a:lnTo>
                    <a:pt x="13798" y="6480"/>
                  </a:lnTo>
                  <a:lnTo>
                    <a:pt x="13930" y="6270"/>
                  </a:lnTo>
                  <a:lnTo>
                    <a:pt x="13982" y="6034"/>
                  </a:lnTo>
                  <a:lnTo>
                    <a:pt x="14008" y="5798"/>
                  </a:lnTo>
                  <a:lnTo>
                    <a:pt x="14008" y="5404"/>
                  </a:lnTo>
                  <a:lnTo>
                    <a:pt x="13956" y="5011"/>
                  </a:lnTo>
                  <a:lnTo>
                    <a:pt x="13877" y="4643"/>
                  </a:lnTo>
                  <a:lnTo>
                    <a:pt x="13746" y="4276"/>
                  </a:lnTo>
                  <a:lnTo>
                    <a:pt x="13615" y="3909"/>
                  </a:lnTo>
                  <a:lnTo>
                    <a:pt x="13431" y="3568"/>
                  </a:lnTo>
                  <a:lnTo>
                    <a:pt x="13247" y="3253"/>
                  </a:lnTo>
                  <a:lnTo>
                    <a:pt x="13011" y="2938"/>
                  </a:lnTo>
                  <a:lnTo>
                    <a:pt x="12775" y="2676"/>
                  </a:lnTo>
                  <a:lnTo>
                    <a:pt x="12487" y="2387"/>
                  </a:lnTo>
                  <a:lnTo>
                    <a:pt x="12198" y="2151"/>
                  </a:lnTo>
                  <a:lnTo>
                    <a:pt x="11883" y="1941"/>
                  </a:lnTo>
                  <a:lnTo>
                    <a:pt x="11569" y="1732"/>
                  </a:lnTo>
                  <a:lnTo>
                    <a:pt x="11201" y="1574"/>
                  </a:lnTo>
                  <a:lnTo>
                    <a:pt x="10834" y="1417"/>
                  </a:lnTo>
                  <a:lnTo>
                    <a:pt x="10467" y="1312"/>
                  </a:lnTo>
                  <a:lnTo>
                    <a:pt x="8814" y="892"/>
                  </a:lnTo>
                  <a:lnTo>
                    <a:pt x="8814" y="892"/>
                  </a:lnTo>
                  <a:lnTo>
                    <a:pt x="9050" y="1102"/>
                  </a:lnTo>
                  <a:lnTo>
                    <a:pt x="9260" y="1312"/>
                  </a:lnTo>
                  <a:lnTo>
                    <a:pt x="9444" y="1522"/>
                  </a:lnTo>
                  <a:lnTo>
                    <a:pt x="9575" y="1784"/>
                  </a:lnTo>
                  <a:lnTo>
                    <a:pt x="9706" y="2046"/>
                  </a:lnTo>
                  <a:lnTo>
                    <a:pt x="9785" y="2335"/>
                  </a:lnTo>
                  <a:lnTo>
                    <a:pt x="9837" y="2623"/>
                  </a:lnTo>
                  <a:lnTo>
                    <a:pt x="9863" y="2912"/>
                  </a:lnTo>
                  <a:lnTo>
                    <a:pt x="9863" y="2991"/>
                  </a:lnTo>
                  <a:lnTo>
                    <a:pt x="9837" y="3069"/>
                  </a:lnTo>
                  <a:lnTo>
                    <a:pt x="9732" y="3201"/>
                  </a:lnTo>
                  <a:lnTo>
                    <a:pt x="9601" y="3306"/>
                  </a:lnTo>
                  <a:lnTo>
                    <a:pt x="9522" y="3332"/>
                  </a:lnTo>
                  <a:lnTo>
                    <a:pt x="9365" y="3332"/>
                  </a:lnTo>
                  <a:lnTo>
                    <a:pt x="9286" y="3306"/>
                  </a:lnTo>
                  <a:lnTo>
                    <a:pt x="9155" y="3201"/>
                  </a:lnTo>
                  <a:lnTo>
                    <a:pt x="9077" y="3069"/>
                  </a:lnTo>
                  <a:lnTo>
                    <a:pt x="9050" y="2991"/>
                  </a:lnTo>
                  <a:lnTo>
                    <a:pt x="9050" y="2912"/>
                  </a:lnTo>
                  <a:lnTo>
                    <a:pt x="9024" y="2623"/>
                  </a:lnTo>
                  <a:lnTo>
                    <a:pt x="8945" y="2361"/>
                  </a:lnTo>
                  <a:lnTo>
                    <a:pt x="8840" y="2099"/>
                  </a:lnTo>
                  <a:lnTo>
                    <a:pt x="8683" y="1889"/>
                  </a:lnTo>
                  <a:lnTo>
                    <a:pt x="8499" y="1679"/>
                  </a:lnTo>
                  <a:lnTo>
                    <a:pt x="8263" y="1495"/>
                  </a:lnTo>
                  <a:lnTo>
                    <a:pt x="8027" y="1364"/>
                  </a:lnTo>
                  <a:lnTo>
                    <a:pt x="7765" y="1286"/>
                  </a:lnTo>
                  <a:lnTo>
                    <a:pt x="7450" y="1233"/>
                  </a:lnTo>
                  <a:lnTo>
                    <a:pt x="7135" y="1233"/>
                  </a:lnTo>
                  <a:lnTo>
                    <a:pt x="6847" y="1286"/>
                  </a:lnTo>
                  <a:lnTo>
                    <a:pt x="6584" y="1364"/>
                  </a:lnTo>
                  <a:lnTo>
                    <a:pt x="6348" y="1495"/>
                  </a:lnTo>
                  <a:lnTo>
                    <a:pt x="6112" y="1679"/>
                  </a:lnTo>
                  <a:lnTo>
                    <a:pt x="5929" y="1889"/>
                  </a:lnTo>
                  <a:lnTo>
                    <a:pt x="5771" y="2151"/>
                  </a:lnTo>
                  <a:lnTo>
                    <a:pt x="5719" y="2282"/>
                  </a:lnTo>
                  <a:lnTo>
                    <a:pt x="5666" y="2361"/>
                  </a:lnTo>
                  <a:lnTo>
                    <a:pt x="5614" y="2414"/>
                  </a:lnTo>
                  <a:lnTo>
                    <a:pt x="5483" y="2492"/>
                  </a:lnTo>
                  <a:lnTo>
                    <a:pt x="5325" y="2519"/>
                  </a:lnTo>
                  <a:lnTo>
                    <a:pt x="5247" y="2492"/>
                  </a:lnTo>
                  <a:lnTo>
                    <a:pt x="5168" y="2466"/>
                  </a:lnTo>
                  <a:lnTo>
                    <a:pt x="5089" y="2414"/>
                  </a:lnTo>
                  <a:lnTo>
                    <a:pt x="5037" y="2361"/>
                  </a:lnTo>
                  <a:lnTo>
                    <a:pt x="4958" y="2230"/>
                  </a:lnTo>
                  <a:lnTo>
                    <a:pt x="4932" y="2073"/>
                  </a:lnTo>
                  <a:lnTo>
                    <a:pt x="4958" y="1994"/>
                  </a:lnTo>
                  <a:lnTo>
                    <a:pt x="4984" y="1915"/>
                  </a:lnTo>
                  <a:lnTo>
                    <a:pt x="5037" y="1784"/>
                  </a:lnTo>
                  <a:lnTo>
                    <a:pt x="5194" y="1522"/>
                  </a:lnTo>
                  <a:lnTo>
                    <a:pt x="5378" y="1259"/>
                  </a:lnTo>
                  <a:lnTo>
                    <a:pt x="5588" y="1050"/>
                  </a:lnTo>
                  <a:lnTo>
                    <a:pt x="5824" y="866"/>
                  </a:lnTo>
                  <a:lnTo>
                    <a:pt x="6086" y="709"/>
                  </a:lnTo>
                  <a:lnTo>
                    <a:pt x="6348" y="577"/>
                  </a:lnTo>
                  <a:lnTo>
                    <a:pt x="6611" y="499"/>
                  </a:lnTo>
                  <a:lnTo>
                    <a:pt x="6899" y="420"/>
                  </a:lnTo>
                  <a:lnTo>
                    <a:pt x="5745" y="131"/>
                  </a:lnTo>
                  <a:lnTo>
                    <a:pt x="5220" y="26"/>
                  </a:lnTo>
                  <a:lnTo>
                    <a:pt x="4696"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89" name="Google Shape;489;p9"/>
          <p:cNvGrpSpPr/>
          <p:nvPr/>
        </p:nvGrpSpPr>
        <p:grpSpPr>
          <a:xfrm>
            <a:off x="4410486" y="1917814"/>
            <a:ext cx="317320" cy="359996"/>
            <a:chOff x="2524275" y="1294700"/>
            <a:chExt cx="307600" cy="350225"/>
          </a:xfrm>
        </p:grpSpPr>
        <p:sp>
          <p:nvSpPr>
            <p:cNvPr id="490" name="Google Shape;490;p9"/>
            <p:cNvSpPr/>
            <p:nvPr/>
          </p:nvSpPr>
          <p:spPr>
            <a:xfrm>
              <a:off x="2564925" y="1583250"/>
              <a:ext cx="225625" cy="61675"/>
            </a:xfrm>
            <a:custGeom>
              <a:rect b="b" l="l" r="r" t="t"/>
              <a:pathLst>
                <a:path extrusionOk="0" h="2467" w="9025">
                  <a:moveTo>
                    <a:pt x="1234" y="0"/>
                  </a:moveTo>
                  <a:lnTo>
                    <a:pt x="998" y="26"/>
                  </a:lnTo>
                  <a:lnTo>
                    <a:pt x="761" y="105"/>
                  </a:lnTo>
                  <a:lnTo>
                    <a:pt x="552" y="210"/>
                  </a:lnTo>
                  <a:lnTo>
                    <a:pt x="368" y="367"/>
                  </a:lnTo>
                  <a:lnTo>
                    <a:pt x="211" y="551"/>
                  </a:lnTo>
                  <a:lnTo>
                    <a:pt x="106" y="761"/>
                  </a:lnTo>
                  <a:lnTo>
                    <a:pt x="27" y="997"/>
                  </a:lnTo>
                  <a:lnTo>
                    <a:pt x="1" y="1233"/>
                  </a:lnTo>
                  <a:lnTo>
                    <a:pt x="1" y="2073"/>
                  </a:lnTo>
                  <a:lnTo>
                    <a:pt x="27" y="2151"/>
                  </a:lnTo>
                  <a:lnTo>
                    <a:pt x="27" y="2230"/>
                  </a:lnTo>
                  <a:lnTo>
                    <a:pt x="132" y="2361"/>
                  </a:lnTo>
                  <a:lnTo>
                    <a:pt x="263" y="2440"/>
                  </a:lnTo>
                  <a:lnTo>
                    <a:pt x="342" y="2466"/>
                  </a:lnTo>
                  <a:lnTo>
                    <a:pt x="8710" y="2466"/>
                  </a:lnTo>
                  <a:lnTo>
                    <a:pt x="8789" y="2440"/>
                  </a:lnTo>
                  <a:lnTo>
                    <a:pt x="8920" y="2361"/>
                  </a:lnTo>
                  <a:lnTo>
                    <a:pt x="8998" y="2230"/>
                  </a:lnTo>
                  <a:lnTo>
                    <a:pt x="9025" y="2151"/>
                  </a:lnTo>
                  <a:lnTo>
                    <a:pt x="9025" y="2073"/>
                  </a:lnTo>
                  <a:lnTo>
                    <a:pt x="9025" y="1233"/>
                  </a:lnTo>
                  <a:lnTo>
                    <a:pt x="8998" y="997"/>
                  </a:lnTo>
                  <a:lnTo>
                    <a:pt x="8946" y="761"/>
                  </a:lnTo>
                  <a:lnTo>
                    <a:pt x="8815" y="551"/>
                  </a:lnTo>
                  <a:lnTo>
                    <a:pt x="8684" y="367"/>
                  </a:lnTo>
                  <a:lnTo>
                    <a:pt x="8500" y="210"/>
                  </a:lnTo>
                  <a:lnTo>
                    <a:pt x="8290" y="105"/>
                  </a:lnTo>
                  <a:lnTo>
                    <a:pt x="8054" y="26"/>
                  </a:lnTo>
                  <a:lnTo>
                    <a:pt x="7792"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9"/>
            <p:cNvSpPr/>
            <p:nvPr/>
          </p:nvSpPr>
          <p:spPr>
            <a:xfrm>
              <a:off x="2585250" y="1294700"/>
              <a:ext cx="184975" cy="21650"/>
            </a:xfrm>
            <a:custGeom>
              <a:rect b="b" l="l" r="r" t="t"/>
              <a:pathLst>
                <a:path extrusionOk="0" h="866" w="7399">
                  <a:moveTo>
                    <a:pt x="421" y="0"/>
                  </a:moveTo>
                  <a:lnTo>
                    <a:pt x="342" y="26"/>
                  </a:lnTo>
                  <a:lnTo>
                    <a:pt x="263" y="26"/>
                  </a:lnTo>
                  <a:lnTo>
                    <a:pt x="132" y="131"/>
                  </a:lnTo>
                  <a:lnTo>
                    <a:pt x="53" y="262"/>
                  </a:lnTo>
                  <a:lnTo>
                    <a:pt x="27" y="341"/>
                  </a:lnTo>
                  <a:lnTo>
                    <a:pt x="1" y="420"/>
                  </a:lnTo>
                  <a:lnTo>
                    <a:pt x="1" y="866"/>
                  </a:lnTo>
                  <a:lnTo>
                    <a:pt x="7398" y="866"/>
                  </a:lnTo>
                  <a:lnTo>
                    <a:pt x="7398" y="420"/>
                  </a:lnTo>
                  <a:lnTo>
                    <a:pt x="7398" y="341"/>
                  </a:lnTo>
                  <a:lnTo>
                    <a:pt x="7372" y="262"/>
                  </a:lnTo>
                  <a:lnTo>
                    <a:pt x="7294" y="131"/>
                  </a:lnTo>
                  <a:lnTo>
                    <a:pt x="7162" y="26"/>
                  </a:lnTo>
                  <a:lnTo>
                    <a:pt x="7084" y="26"/>
                  </a:lnTo>
                  <a:lnTo>
                    <a:pt x="6979"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9"/>
            <p:cNvSpPr/>
            <p:nvPr/>
          </p:nvSpPr>
          <p:spPr>
            <a:xfrm>
              <a:off x="2566900" y="1418625"/>
              <a:ext cx="222350" cy="61675"/>
            </a:xfrm>
            <a:custGeom>
              <a:rect b="b" l="l" r="r" t="t"/>
              <a:pathLst>
                <a:path extrusionOk="0" h="2467" w="8894">
                  <a:moveTo>
                    <a:pt x="2938" y="1"/>
                  </a:moveTo>
                  <a:lnTo>
                    <a:pt x="2729" y="368"/>
                  </a:lnTo>
                  <a:lnTo>
                    <a:pt x="2492" y="683"/>
                  </a:lnTo>
                  <a:lnTo>
                    <a:pt x="2204" y="945"/>
                  </a:lnTo>
                  <a:lnTo>
                    <a:pt x="1889" y="1208"/>
                  </a:lnTo>
                  <a:lnTo>
                    <a:pt x="1522" y="1391"/>
                  </a:lnTo>
                  <a:lnTo>
                    <a:pt x="1155" y="1522"/>
                  </a:lnTo>
                  <a:lnTo>
                    <a:pt x="761" y="1627"/>
                  </a:lnTo>
                  <a:lnTo>
                    <a:pt x="341" y="1654"/>
                  </a:lnTo>
                  <a:lnTo>
                    <a:pt x="0" y="1627"/>
                  </a:lnTo>
                  <a:lnTo>
                    <a:pt x="79" y="1785"/>
                  </a:lnTo>
                  <a:lnTo>
                    <a:pt x="158" y="1968"/>
                  </a:lnTo>
                  <a:lnTo>
                    <a:pt x="289" y="2099"/>
                  </a:lnTo>
                  <a:lnTo>
                    <a:pt x="420" y="2231"/>
                  </a:lnTo>
                  <a:lnTo>
                    <a:pt x="578" y="2336"/>
                  </a:lnTo>
                  <a:lnTo>
                    <a:pt x="761" y="2414"/>
                  </a:lnTo>
                  <a:lnTo>
                    <a:pt x="945" y="2441"/>
                  </a:lnTo>
                  <a:lnTo>
                    <a:pt x="1155" y="2467"/>
                  </a:lnTo>
                  <a:lnTo>
                    <a:pt x="7713" y="2467"/>
                  </a:lnTo>
                  <a:lnTo>
                    <a:pt x="7923" y="2441"/>
                  </a:lnTo>
                  <a:lnTo>
                    <a:pt x="8106" y="2414"/>
                  </a:lnTo>
                  <a:lnTo>
                    <a:pt x="8290" y="2336"/>
                  </a:lnTo>
                  <a:lnTo>
                    <a:pt x="8447" y="2231"/>
                  </a:lnTo>
                  <a:lnTo>
                    <a:pt x="8605" y="2099"/>
                  </a:lnTo>
                  <a:lnTo>
                    <a:pt x="8710" y="1968"/>
                  </a:lnTo>
                  <a:lnTo>
                    <a:pt x="8815" y="1785"/>
                  </a:lnTo>
                  <a:lnTo>
                    <a:pt x="8893" y="1627"/>
                  </a:lnTo>
                  <a:lnTo>
                    <a:pt x="8552" y="1654"/>
                  </a:lnTo>
                  <a:lnTo>
                    <a:pt x="8132" y="1627"/>
                  </a:lnTo>
                  <a:lnTo>
                    <a:pt x="7739" y="1522"/>
                  </a:lnTo>
                  <a:lnTo>
                    <a:pt x="7345" y="1391"/>
                  </a:lnTo>
                  <a:lnTo>
                    <a:pt x="7004" y="1208"/>
                  </a:lnTo>
                  <a:lnTo>
                    <a:pt x="6690" y="945"/>
                  </a:lnTo>
                  <a:lnTo>
                    <a:pt x="6401" y="683"/>
                  </a:lnTo>
                  <a:lnTo>
                    <a:pt x="6139" y="368"/>
                  </a:lnTo>
                  <a:lnTo>
                    <a:pt x="5955"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
            <p:cNvSpPr/>
            <p:nvPr/>
          </p:nvSpPr>
          <p:spPr>
            <a:xfrm>
              <a:off x="2524275" y="1336650"/>
              <a:ext cx="307600" cy="102350"/>
            </a:xfrm>
            <a:custGeom>
              <a:rect b="b" l="l" r="r" t="t"/>
              <a:pathLst>
                <a:path extrusionOk="0" h="4094" w="12304">
                  <a:moveTo>
                    <a:pt x="2046" y="1627"/>
                  </a:moveTo>
                  <a:lnTo>
                    <a:pt x="2204" y="1680"/>
                  </a:lnTo>
                  <a:lnTo>
                    <a:pt x="2256" y="1706"/>
                  </a:lnTo>
                  <a:lnTo>
                    <a:pt x="2335" y="1758"/>
                  </a:lnTo>
                  <a:lnTo>
                    <a:pt x="2387" y="1837"/>
                  </a:lnTo>
                  <a:lnTo>
                    <a:pt x="2414" y="1890"/>
                  </a:lnTo>
                  <a:lnTo>
                    <a:pt x="2440" y="2047"/>
                  </a:lnTo>
                  <a:lnTo>
                    <a:pt x="2414" y="2204"/>
                  </a:lnTo>
                  <a:lnTo>
                    <a:pt x="2387" y="2283"/>
                  </a:lnTo>
                  <a:lnTo>
                    <a:pt x="2335" y="2336"/>
                  </a:lnTo>
                  <a:lnTo>
                    <a:pt x="2256" y="2388"/>
                  </a:lnTo>
                  <a:lnTo>
                    <a:pt x="2204" y="2440"/>
                  </a:lnTo>
                  <a:lnTo>
                    <a:pt x="2046" y="2467"/>
                  </a:lnTo>
                  <a:lnTo>
                    <a:pt x="1889" y="2440"/>
                  </a:lnTo>
                  <a:lnTo>
                    <a:pt x="1810" y="2388"/>
                  </a:lnTo>
                  <a:lnTo>
                    <a:pt x="1758" y="2336"/>
                  </a:lnTo>
                  <a:lnTo>
                    <a:pt x="1705" y="2283"/>
                  </a:lnTo>
                  <a:lnTo>
                    <a:pt x="1653" y="2204"/>
                  </a:lnTo>
                  <a:lnTo>
                    <a:pt x="1627" y="2047"/>
                  </a:lnTo>
                  <a:lnTo>
                    <a:pt x="1653" y="1890"/>
                  </a:lnTo>
                  <a:lnTo>
                    <a:pt x="1705" y="1837"/>
                  </a:lnTo>
                  <a:lnTo>
                    <a:pt x="1758" y="1758"/>
                  </a:lnTo>
                  <a:lnTo>
                    <a:pt x="1810" y="1706"/>
                  </a:lnTo>
                  <a:lnTo>
                    <a:pt x="1889" y="1680"/>
                  </a:lnTo>
                  <a:lnTo>
                    <a:pt x="2046" y="1627"/>
                  </a:lnTo>
                  <a:close/>
                  <a:moveTo>
                    <a:pt x="10257" y="1627"/>
                  </a:moveTo>
                  <a:lnTo>
                    <a:pt x="10415" y="1680"/>
                  </a:lnTo>
                  <a:lnTo>
                    <a:pt x="10467" y="1706"/>
                  </a:lnTo>
                  <a:lnTo>
                    <a:pt x="10546" y="1758"/>
                  </a:lnTo>
                  <a:lnTo>
                    <a:pt x="10598" y="1837"/>
                  </a:lnTo>
                  <a:lnTo>
                    <a:pt x="10624" y="1890"/>
                  </a:lnTo>
                  <a:lnTo>
                    <a:pt x="10651" y="2047"/>
                  </a:lnTo>
                  <a:lnTo>
                    <a:pt x="10624" y="2204"/>
                  </a:lnTo>
                  <a:lnTo>
                    <a:pt x="10598" y="2283"/>
                  </a:lnTo>
                  <a:lnTo>
                    <a:pt x="10546" y="2336"/>
                  </a:lnTo>
                  <a:lnTo>
                    <a:pt x="10467" y="2388"/>
                  </a:lnTo>
                  <a:lnTo>
                    <a:pt x="10415" y="2440"/>
                  </a:lnTo>
                  <a:lnTo>
                    <a:pt x="10257" y="2467"/>
                  </a:lnTo>
                  <a:lnTo>
                    <a:pt x="10100" y="2440"/>
                  </a:lnTo>
                  <a:lnTo>
                    <a:pt x="10021" y="2388"/>
                  </a:lnTo>
                  <a:lnTo>
                    <a:pt x="9969" y="2336"/>
                  </a:lnTo>
                  <a:lnTo>
                    <a:pt x="9916" y="2283"/>
                  </a:lnTo>
                  <a:lnTo>
                    <a:pt x="9864" y="2204"/>
                  </a:lnTo>
                  <a:lnTo>
                    <a:pt x="9837" y="2047"/>
                  </a:lnTo>
                  <a:lnTo>
                    <a:pt x="9864" y="1890"/>
                  </a:lnTo>
                  <a:lnTo>
                    <a:pt x="9916" y="1837"/>
                  </a:lnTo>
                  <a:lnTo>
                    <a:pt x="9969" y="1758"/>
                  </a:lnTo>
                  <a:lnTo>
                    <a:pt x="10021" y="1706"/>
                  </a:lnTo>
                  <a:lnTo>
                    <a:pt x="10100" y="1680"/>
                  </a:lnTo>
                  <a:lnTo>
                    <a:pt x="10257" y="1627"/>
                  </a:lnTo>
                  <a:close/>
                  <a:moveTo>
                    <a:pt x="1837" y="1"/>
                  </a:moveTo>
                  <a:lnTo>
                    <a:pt x="1627" y="27"/>
                  </a:lnTo>
                  <a:lnTo>
                    <a:pt x="1443" y="80"/>
                  </a:lnTo>
                  <a:lnTo>
                    <a:pt x="1233" y="158"/>
                  </a:lnTo>
                  <a:lnTo>
                    <a:pt x="1076" y="237"/>
                  </a:lnTo>
                  <a:lnTo>
                    <a:pt x="892" y="342"/>
                  </a:lnTo>
                  <a:lnTo>
                    <a:pt x="735" y="473"/>
                  </a:lnTo>
                  <a:lnTo>
                    <a:pt x="604" y="604"/>
                  </a:lnTo>
                  <a:lnTo>
                    <a:pt x="446" y="735"/>
                  </a:lnTo>
                  <a:lnTo>
                    <a:pt x="341" y="893"/>
                  </a:lnTo>
                  <a:lnTo>
                    <a:pt x="236" y="1076"/>
                  </a:lnTo>
                  <a:lnTo>
                    <a:pt x="158" y="1260"/>
                  </a:lnTo>
                  <a:lnTo>
                    <a:pt x="79" y="1444"/>
                  </a:lnTo>
                  <a:lnTo>
                    <a:pt x="27" y="1627"/>
                  </a:lnTo>
                  <a:lnTo>
                    <a:pt x="0" y="1837"/>
                  </a:lnTo>
                  <a:lnTo>
                    <a:pt x="0" y="2047"/>
                  </a:lnTo>
                  <a:lnTo>
                    <a:pt x="0" y="2257"/>
                  </a:lnTo>
                  <a:lnTo>
                    <a:pt x="27" y="2467"/>
                  </a:lnTo>
                  <a:lnTo>
                    <a:pt x="79" y="2650"/>
                  </a:lnTo>
                  <a:lnTo>
                    <a:pt x="158" y="2860"/>
                  </a:lnTo>
                  <a:lnTo>
                    <a:pt x="236" y="3018"/>
                  </a:lnTo>
                  <a:lnTo>
                    <a:pt x="341" y="3201"/>
                  </a:lnTo>
                  <a:lnTo>
                    <a:pt x="446" y="3359"/>
                  </a:lnTo>
                  <a:lnTo>
                    <a:pt x="577" y="3490"/>
                  </a:lnTo>
                  <a:lnTo>
                    <a:pt x="735" y="3621"/>
                  </a:lnTo>
                  <a:lnTo>
                    <a:pt x="892" y="3752"/>
                  </a:lnTo>
                  <a:lnTo>
                    <a:pt x="1076" y="3857"/>
                  </a:lnTo>
                  <a:lnTo>
                    <a:pt x="1233" y="3936"/>
                  </a:lnTo>
                  <a:lnTo>
                    <a:pt x="1443" y="4014"/>
                  </a:lnTo>
                  <a:lnTo>
                    <a:pt x="1627" y="4067"/>
                  </a:lnTo>
                  <a:lnTo>
                    <a:pt x="1837" y="4093"/>
                  </a:lnTo>
                  <a:lnTo>
                    <a:pt x="2046" y="4093"/>
                  </a:lnTo>
                  <a:lnTo>
                    <a:pt x="2361" y="4067"/>
                  </a:lnTo>
                  <a:lnTo>
                    <a:pt x="2676" y="4014"/>
                  </a:lnTo>
                  <a:lnTo>
                    <a:pt x="2965" y="3883"/>
                  </a:lnTo>
                  <a:lnTo>
                    <a:pt x="3227" y="3726"/>
                  </a:lnTo>
                  <a:lnTo>
                    <a:pt x="3463" y="3516"/>
                  </a:lnTo>
                  <a:lnTo>
                    <a:pt x="3673" y="3280"/>
                  </a:lnTo>
                  <a:lnTo>
                    <a:pt x="3856" y="3018"/>
                  </a:lnTo>
                  <a:lnTo>
                    <a:pt x="3988" y="2729"/>
                  </a:lnTo>
                  <a:lnTo>
                    <a:pt x="4040" y="2624"/>
                  </a:lnTo>
                  <a:lnTo>
                    <a:pt x="4119" y="2545"/>
                  </a:lnTo>
                  <a:lnTo>
                    <a:pt x="4250" y="2493"/>
                  </a:lnTo>
                  <a:lnTo>
                    <a:pt x="4355" y="2467"/>
                  </a:lnTo>
                  <a:lnTo>
                    <a:pt x="7922" y="2467"/>
                  </a:lnTo>
                  <a:lnTo>
                    <a:pt x="8054" y="2493"/>
                  </a:lnTo>
                  <a:lnTo>
                    <a:pt x="8159" y="2545"/>
                  </a:lnTo>
                  <a:lnTo>
                    <a:pt x="8264" y="2624"/>
                  </a:lnTo>
                  <a:lnTo>
                    <a:pt x="8316" y="2729"/>
                  </a:lnTo>
                  <a:lnTo>
                    <a:pt x="8447" y="3018"/>
                  </a:lnTo>
                  <a:lnTo>
                    <a:pt x="8631" y="3280"/>
                  </a:lnTo>
                  <a:lnTo>
                    <a:pt x="8814" y="3516"/>
                  </a:lnTo>
                  <a:lnTo>
                    <a:pt x="9077" y="3726"/>
                  </a:lnTo>
                  <a:lnTo>
                    <a:pt x="9339" y="3883"/>
                  </a:lnTo>
                  <a:lnTo>
                    <a:pt x="9628" y="4014"/>
                  </a:lnTo>
                  <a:lnTo>
                    <a:pt x="9942" y="4067"/>
                  </a:lnTo>
                  <a:lnTo>
                    <a:pt x="10257" y="4093"/>
                  </a:lnTo>
                  <a:lnTo>
                    <a:pt x="10467" y="4093"/>
                  </a:lnTo>
                  <a:lnTo>
                    <a:pt x="10677" y="4067"/>
                  </a:lnTo>
                  <a:lnTo>
                    <a:pt x="10861" y="4014"/>
                  </a:lnTo>
                  <a:lnTo>
                    <a:pt x="11070" y="3936"/>
                  </a:lnTo>
                  <a:lnTo>
                    <a:pt x="11228" y="3857"/>
                  </a:lnTo>
                  <a:lnTo>
                    <a:pt x="11411" y="3752"/>
                  </a:lnTo>
                  <a:lnTo>
                    <a:pt x="11569" y="3621"/>
                  </a:lnTo>
                  <a:lnTo>
                    <a:pt x="11700" y="3490"/>
                  </a:lnTo>
                  <a:lnTo>
                    <a:pt x="11831" y="3359"/>
                  </a:lnTo>
                  <a:lnTo>
                    <a:pt x="11962" y="3201"/>
                  </a:lnTo>
                  <a:lnTo>
                    <a:pt x="12067" y="3018"/>
                  </a:lnTo>
                  <a:lnTo>
                    <a:pt x="12146" y="2834"/>
                  </a:lnTo>
                  <a:lnTo>
                    <a:pt x="12225" y="2650"/>
                  </a:lnTo>
                  <a:lnTo>
                    <a:pt x="12251" y="2467"/>
                  </a:lnTo>
                  <a:lnTo>
                    <a:pt x="12303" y="2257"/>
                  </a:lnTo>
                  <a:lnTo>
                    <a:pt x="12303" y="2047"/>
                  </a:lnTo>
                  <a:lnTo>
                    <a:pt x="12303" y="1837"/>
                  </a:lnTo>
                  <a:lnTo>
                    <a:pt x="12251" y="1627"/>
                  </a:lnTo>
                  <a:lnTo>
                    <a:pt x="12198" y="1444"/>
                  </a:lnTo>
                  <a:lnTo>
                    <a:pt x="12146" y="1260"/>
                  </a:lnTo>
                  <a:lnTo>
                    <a:pt x="12067" y="1076"/>
                  </a:lnTo>
                  <a:lnTo>
                    <a:pt x="11962" y="893"/>
                  </a:lnTo>
                  <a:lnTo>
                    <a:pt x="11831" y="735"/>
                  </a:lnTo>
                  <a:lnTo>
                    <a:pt x="11700" y="604"/>
                  </a:lnTo>
                  <a:lnTo>
                    <a:pt x="11569" y="473"/>
                  </a:lnTo>
                  <a:lnTo>
                    <a:pt x="11385" y="342"/>
                  </a:lnTo>
                  <a:lnTo>
                    <a:pt x="11228" y="237"/>
                  </a:lnTo>
                  <a:lnTo>
                    <a:pt x="11044" y="158"/>
                  </a:lnTo>
                  <a:lnTo>
                    <a:pt x="10861" y="80"/>
                  </a:lnTo>
                  <a:lnTo>
                    <a:pt x="10677" y="27"/>
                  </a:lnTo>
                  <a:lnTo>
                    <a:pt x="10467"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9"/>
            <p:cNvSpPr/>
            <p:nvPr/>
          </p:nvSpPr>
          <p:spPr>
            <a:xfrm>
              <a:off x="2585250" y="1500600"/>
              <a:ext cx="184975" cy="62325"/>
            </a:xfrm>
            <a:custGeom>
              <a:rect b="b" l="l" r="r" t="t"/>
              <a:pathLst>
                <a:path extrusionOk="0" h="2493" w="7399">
                  <a:moveTo>
                    <a:pt x="1" y="1"/>
                  </a:moveTo>
                  <a:lnTo>
                    <a:pt x="1" y="2493"/>
                  </a:lnTo>
                  <a:lnTo>
                    <a:pt x="1654" y="2493"/>
                  </a:lnTo>
                  <a:lnTo>
                    <a:pt x="1654" y="1234"/>
                  </a:lnTo>
                  <a:lnTo>
                    <a:pt x="1654" y="1155"/>
                  </a:lnTo>
                  <a:lnTo>
                    <a:pt x="1680" y="1076"/>
                  </a:lnTo>
                  <a:lnTo>
                    <a:pt x="1785" y="945"/>
                  </a:lnTo>
                  <a:lnTo>
                    <a:pt x="1916" y="867"/>
                  </a:lnTo>
                  <a:lnTo>
                    <a:pt x="1995" y="840"/>
                  </a:lnTo>
                  <a:lnTo>
                    <a:pt x="2152" y="840"/>
                  </a:lnTo>
                  <a:lnTo>
                    <a:pt x="2231" y="867"/>
                  </a:lnTo>
                  <a:lnTo>
                    <a:pt x="2362" y="945"/>
                  </a:lnTo>
                  <a:lnTo>
                    <a:pt x="2441" y="1076"/>
                  </a:lnTo>
                  <a:lnTo>
                    <a:pt x="2467" y="1155"/>
                  </a:lnTo>
                  <a:lnTo>
                    <a:pt x="2467" y="1234"/>
                  </a:lnTo>
                  <a:lnTo>
                    <a:pt x="2467" y="2493"/>
                  </a:lnTo>
                  <a:lnTo>
                    <a:pt x="3306" y="2493"/>
                  </a:lnTo>
                  <a:lnTo>
                    <a:pt x="3306" y="1234"/>
                  </a:lnTo>
                  <a:lnTo>
                    <a:pt x="3306" y="1155"/>
                  </a:lnTo>
                  <a:lnTo>
                    <a:pt x="3332" y="1076"/>
                  </a:lnTo>
                  <a:lnTo>
                    <a:pt x="3411" y="945"/>
                  </a:lnTo>
                  <a:lnTo>
                    <a:pt x="3542" y="867"/>
                  </a:lnTo>
                  <a:lnTo>
                    <a:pt x="3621" y="840"/>
                  </a:lnTo>
                  <a:lnTo>
                    <a:pt x="3778" y="840"/>
                  </a:lnTo>
                  <a:lnTo>
                    <a:pt x="3857" y="867"/>
                  </a:lnTo>
                  <a:lnTo>
                    <a:pt x="3988" y="945"/>
                  </a:lnTo>
                  <a:lnTo>
                    <a:pt x="4093" y="1076"/>
                  </a:lnTo>
                  <a:lnTo>
                    <a:pt x="4119" y="1155"/>
                  </a:lnTo>
                  <a:lnTo>
                    <a:pt x="4119" y="1234"/>
                  </a:lnTo>
                  <a:lnTo>
                    <a:pt x="4119" y="2493"/>
                  </a:lnTo>
                  <a:lnTo>
                    <a:pt x="4933" y="2493"/>
                  </a:lnTo>
                  <a:lnTo>
                    <a:pt x="4933" y="1234"/>
                  </a:lnTo>
                  <a:lnTo>
                    <a:pt x="4959" y="1155"/>
                  </a:lnTo>
                  <a:lnTo>
                    <a:pt x="4959" y="1076"/>
                  </a:lnTo>
                  <a:lnTo>
                    <a:pt x="5064" y="945"/>
                  </a:lnTo>
                  <a:lnTo>
                    <a:pt x="5195" y="867"/>
                  </a:lnTo>
                  <a:lnTo>
                    <a:pt x="5274" y="840"/>
                  </a:lnTo>
                  <a:lnTo>
                    <a:pt x="5431" y="840"/>
                  </a:lnTo>
                  <a:lnTo>
                    <a:pt x="5510" y="867"/>
                  </a:lnTo>
                  <a:lnTo>
                    <a:pt x="5641" y="945"/>
                  </a:lnTo>
                  <a:lnTo>
                    <a:pt x="5720" y="1076"/>
                  </a:lnTo>
                  <a:lnTo>
                    <a:pt x="5746" y="1155"/>
                  </a:lnTo>
                  <a:lnTo>
                    <a:pt x="5772" y="1234"/>
                  </a:lnTo>
                  <a:lnTo>
                    <a:pt x="5772" y="2493"/>
                  </a:lnTo>
                  <a:lnTo>
                    <a:pt x="7398" y="2493"/>
                  </a:lnTo>
                  <a:lnTo>
                    <a:pt x="7398"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95" name="Google Shape;495;p9"/>
          <p:cNvGrpSpPr/>
          <p:nvPr/>
        </p:nvGrpSpPr>
        <p:grpSpPr>
          <a:xfrm>
            <a:off x="7210754" y="1917814"/>
            <a:ext cx="361292" cy="359996"/>
            <a:chOff x="3257475" y="1294700"/>
            <a:chExt cx="350225" cy="350225"/>
          </a:xfrm>
        </p:grpSpPr>
        <p:sp>
          <p:nvSpPr>
            <p:cNvPr id="496" name="Google Shape;496;p9"/>
            <p:cNvSpPr/>
            <p:nvPr/>
          </p:nvSpPr>
          <p:spPr>
            <a:xfrm>
              <a:off x="3257475" y="1294700"/>
              <a:ext cx="350225" cy="253800"/>
            </a:xfrm>
            <a:custGeom>
              <a:rect b="b" l="l" r="r" t="t"/>
              <a:pathLst>
                <a:path extrusionOk="0" h="10152" w="14009">
                  <a:moveTo>
                    <a:pt x="420" y="0"/>
                  </a:moveTo>
                  <a:lnTo>
                    <a:pt x="341" y="26"/>
                  </a:lnTo>
                  <a:lnTo>
                    <a:pt x="262" y="26"/>
                  </a:lnTo>
                  <a:lnTo>
                    <a:pt x="131" y="131"/>
                  </a:lnTo>
                  <a:lnTo>
                    <a:pt x="26" y="262"/>
                  </a:lnTo>
                  <a:lnTo>
                    <a:pt x="26" y="341"/>
                  </a:lnTo>
                  <a:lnTo>
                    <a:pt x="0" y="420"/>
                  </a:lnTo>
                  <a:lnTo>
                    <a:pt x="0" y="5194"/>
                  </a:lnTo>
                  <a:lnTo>
                    <a:pt x="604" y="4591"/>
                  </a:lnTo>
                  <a:lnTo>
                    <a:pt x="840" y="4328"/>
                  </a:lnTo>
                  <a:lnTo>
                    <a:pt x="1049" y="4066"/>
                  </a:lnTo>
                  <a:lnTo>
                    <a:pt x="1233" y="3751"/>
                  </a:lnTo>
                  <a:lnTo>
                    <a:pt x="1390" y="3436"/>
                  </a:lnTo>
                  <a:lnTo>
                    <a:pt x="1495" y="3122"/>
                  </a:lnTo>
                  <a:lnTo>
                    <a:pt x="1574" y="2781"/>
                  </a:lnTo>
                  <a:lnTo>
                    <a:pt x="1627" y="2440"/>
                  </a:lnTo>
                  <a:lnTo>
                    <a:pt x="1653" y="2099"/>
                  </a:lnTo>
                  <a:lnTo>
                    <a:pt x="1653" y="1994"/>
                  </a:lnTo>
                  <a:lnTo>
                    <a:pt x="1679" y="1915"/>
                  </a:lnTo>
                  <a:lnTo>
                    <a:pt x="1758" y="1784"/>
                  </a:lnTo>
                  <a:lnTo>
                    <a:pt x="1889" y="1705"/>
                  </a:lnTo>
                  <a:lnTo>
                    <a:pt x="1968" y="1679"/>
                  </a:lnTo>
                  <a:lnTo>
                    <a:pt x="2151" y="1679"/>
                  </a:lnTo>
                  <a:lnTo>
                    <a:pt x="2230" y="1705"/>
                  </a:lnTo>
                  <a:lnTo>
                    <a:pt x="2361" y="1784"/>
                  </a:lnTo>
                  <a:lnTo>
                    <a:pt x="2440" y="1915"/>
                  </a:lnTo>
                  <a:lnTo>
                    <a:pt x="2466" y="1994"/>
                  </a:lnTo>
                  <a:lnTo>
                    <a:pt x="2466" y="2099"/>
                  </a:lnTo>
                  <a:lnTo>
                    <a:pt x="2440" y="2518"/>
                  </a:lnTo>
                  <a:lnTo>
                    <a:pt x="2387" y="2938"/>
                  </a:lnTo>
                  <a:lnTo>
                    <a:pt x="2282" y="3358"/>
                  </a:lnTo>
                  <a:lnTo>
                    <a:pt x="2151" y="3751"/>
                  </a:lnTo>
                  <a:lnTo>
                    <a:pt x="1968" y="4145"/>
                  </a:lnTo>
                  <a:lnTo>
                    <a:pt x="1732" y="4512"/>
                  </a:lnTo>
                  <a:lnTo>
                    <a:pt x="1469" y="4853"/>
                  </a:lnTo>
                  <a:lnTo>
                    <a:pt x="1181" y="5194"/>
                  </a:lnTo>
                  <a:lnTo>
                    <a:pt x="604" y="5771"/>
                  </a:lnTo>
                  <a:lnTo>
                    <a:pt x="945" y="5745"/>
                  </a:lnTo>
                  <a:lnTo>
                    <a:pt x="1286" y="5692"/>
                  </a:lnTo>
                  <a:lnTo>
                    <a:pt x="1627" y="5614"/>
                  </a:lnTo>
                  <a:lnTo>
                    <a:pt x="1968" y="5509"/>
                  </a:lnTo>
                  <a:lnTo>
                    <a:pt x="1941" y="5509"/>
                  </a:lnTo>
                  <a:lnTo>
                    <a:pt x="2256" y="5378"/>
                  </a:lnTo>
                  <a:lnTo>
                    <a:pt x="2571" y="5220"/>
                  </a:lnTo>
                  <a:lnTo>
                    <a:pt x="2860" y="5063"/>
                  </a:lnTo>
                  <a:lnTo>
                    <a:pt x="3096" y="4879"/>
                  </a:lnTo>
                  <a:lnTo>
                    <a:pt x="3358" y="4696"/>
                  </a:lnTo>
                  <a:lnTo>
                    <a:pt x="3568" y="4486"/>
                  </a:lnTo>
                  <a:lnTo>
                    <a:pt x="3778" y="4250"/>
                  </a:lnTo>
                  <a:lnTo>
                    <a:pt x="3988" y="4014"/>
                  </a:lnTo>
                  <a:lnTo>
                    <a:pt x="4171" y="3777"/>
                  </a:lnTo>
                  <a:lnTo>
                    <a:pt x="4329" y="3515"/>
                  </a:lnTo>
                  <a:lnTo>
                    <a:pt x="4460" y="3227"/>
                  </a:lnTo>
                  <a:lnTo>
                    <a:pt x="4591" y="2938"/>
                  </a:lnTo>
                  <a:lnTo>
                    <a:pt x="4696" y="2623"/>
                  </a:lnTo>
                  <a:lnTo>
                    <a:pt x="4774" y="2282"/>
                  </a:lnTo>
                  <a:lnTo>
                    <a:pt x="4853" y="1941"/>
                  </a:lnTo>
                  <a:lnTo>
                    <a:pt x="4879" y="1600"/>
                  </a:lnTo>
                  <a:lnTo>
                    <a:pt x="4932" y="1207"/>
                  </a:lnTo>
                  <a:lnTo>
                    <a:pt x="4932" y="839"/>
                  </a:lnTo>
                  <a:lnTo>
                    <a:pt x="6506" y="839"/>
                  </a:lnTo>
                  <a:lnTo>
                    <a:pt x="5089" y="10152"/>
                  </a:lnTo>
                  <a:lnTo>
                    <a:pt x="5509" y="10047"/>
                  </a:lnTo>
                  <a:lnTo>
                    <a:pt x="5981" y="9942"/>
                  </a:lnTo>
                  <a:lnTo>
                    <a:pt x="6506" y="9890"/>
                  </a:lnTo>
                  <a:lnTo>
                    <a:pt x="7529" y="9890"/>
                  </a:lnTo>
                  <a:lnTo>
                    <a:pt x="8027" y="9942"/>
                  </a:lnTo>
                  <a:lnTo>
                    <a:pt x="8499" y="10047"/>
                  </a:lnTo>
                  <a:lnTo>
                    <a:pt x="8945" y="10152"/>
                  </a:lnTo>
                  <a:lnTo>
                    <a:pt x="7503" y="839"/>
                  </a:lnTo>
                  <a:lnTo>
                    <a:pt x="9103" y="839"/>
                  </a:lnTo>
                  <a:lnTo>
                    <a:pt x="9103" y="1233"/>
                  </a:lnTo>
                  <a:lnTo>
                    <a:pt x="9129" y="1600"/>
                  </a:lnTo>
                  <a:lnTo>
                    <a:pt x="9182" y="1967"/>
                  </a:lnTo>
                  <a:lnTo>
                    <a:pt x="9260" y="2308"/>
                  </a:lnTo>
                  <a:lnTo>
                    <a:pt x="9339" y="2623"/>
                  </a:lnTo>
                  <a:lnTo>
                    <a:pt x="9444" y="2938"/>
                  </a:lnTo>
                  <a:lnTo>
                    <a:pt x="9575" y="3253"/>
                  </a:lnTo>
                  <a:lnTo>
                    <a:pt x="9706" y="3515"/>
                  </a:lnTo>
                  <a:lnTo>
                    <a:pt x="9864" y="3777"/>
                  </a:lnTo>
                  <a:lnTo>
                    <a:pt x="10047" y="4040"/>
                  </a:lnTo>
                  <a:lnTo>
                    <a:pt x="10231" y="4276"/>
                  </a:lnTo>
                  <a:lnTo>
                    <a:pt x="10441" y="4486"/>
                  </a:lnTo>
                  <a:lnTo>
                    <a:pt x="10677" y="4696"/>
                  </a:lnTo>
                  <a:lnTo>
                    <a:pt x="10913" y="4879"/>
                  </a:lnTo>
                  <a:lnTo>
                    <a:pt x="11175" y="5063"/>
                  </a:lnTo>
                  <a:lnTo>
                    <a:pt x="11438" y="5220"/>
                  </a:lnTo>
                  <a:lnTo>
                    <a:pt x="11464" y="5220"/>
                  </a:lnTo>
                  <a:lnTo>
                    <a:pt x="11752" y="5378"/>
                  </a:lnTo>
                  <a:lnTo>
                    <a:pt x="12067" y="5509"/>
                  </a:lnTo>
                  <a:lnTo>
                    <a:pt x="12382" y="5614"/>
                  </a:lnTo>
                  <a:lnTo>
                    <a:pt x="12723" y="5692"/>
                  </a:lnTo>
                  <a:lnTo>
                    <a:pt x="13064" y="5745"/>
                  </a:lnTo>
                  <a:lnTo>
                    <a:pt x="13431" y="5771"/>
                  </a:lnTo>
                  <a:lnTo>
                    <a:pt x="12828" y="5194"/>
                  </a:lnTo>
                  <a:lnTo>
                    <a:pt x="12539" y="4853"/>
                  </a:lnTo>
                  <a:lnTo>
                    <a:pt x="12277" y="4512"/>
                  </a:lnTo>
                  <a:lnTo>
                    <a:pt x="12067" y="4145"/>
                  </a:lnTo>
                  <a:lnTo>
                    <a:pt x="11883" y="3751"/>
                  </a:lnTo>
                  <a:lnTo>
                    <a:pt x="11752" y="3358"/>
                  </a:lnTo>
                  <a:lnTo>
                    <a:pt x="11647" y="2938"/>
                  </a:lnTo>
                  <a:lnTo>
                    <a:pt x="11569" y="2518"/>
                  </a:lnTo>
                  <a:lnTo>
                    <a:pt x="11542" y="2099"/>
                  </a:lnTo>
                  <a:lnTo>
                    <a:pt x="11569" y="1994"/>
                  </a:lnTo>
                  <a:lnTo>
                    <a:pt x="11595" y="1915"/>
                  </a:lnTo>
                  <a:lnTo>
                    <a:pt x="11674" y="1784"/>
                  </a:lnTo>
                  <a:lnTo>
                    <a:pt x="11805" y="1705"/>
                  </a:lnTo>
                  <a:lnTo>
                    <a:pt x="11883" y="1679"/>
                  </a:lnTo>
                  <a:lnTo>
                    <a:pt x="12041" y="1679"/>
                  </a:lnTo>
                  <a:lnTo>
                    <a:pt x="12120" y="1705"/>
                  </a:lnTo>
                  <a:lnTo>
                    <a:pt x="12251" y="1784"/>
                  </a:lnTo>
                  <a:lnTo>
                    <a:pt x="12329" y="1915"/>
                  </a:lnTo>
                  <a:lnTo>
                    <a:pt x="12356" y="1994"/>
                  </a:lnTo>
                  <a:lnTo>
                    <a:pt x="12382" y="2099"/>
                  </a:lnTo>
                  <a:lnTo>
                    <a:pt x="12382" y="2440"/>
                  </a:lnTo>
                  <a:lnTo>
                    <a:pt x="12434" y="2781"/>
                  </a:lnTo>
                  <a:lnTo>
                    <a:pt x="12513" y="3122"/>
                  </a:lnTo>
                  <a:lnTo>
                    <a:pt x="12644" y="3436"/>
                  </a:lnTo>
                  <a:lnTo>
                    <a:pt x="12802" y="3751"/>
                  </a:lnTo>
                  <a:lnTo>
                    <a:pt x="12959" y="4066"/>
                  </a:lnTo>
                  <a:lnTo>
                    <a:pt x="13169" y="4328"/>
                  </a:lnTo>
                  <a:lnTo>
                    <a:pt x="13405" y="4591"/>
                  </a:lnTo>
                  <a:lnTo>
                    <a:pt x="14008" y="5194"/>
                  </a:lnTo>
                  <a:lnTo>
                    <a:pt x="14008" y="420"/>
                  </a:lnTo>
                  <a:lnTo>
                    <a:pt x="14008" y="341"/>
                  </a:lnTo>
                  <a:lnTo>
                    <a:pt x="13982" y="262"/>
                  </a:lnTo>
                  <a:lnTo>
                    <a:pt x="13903" y="131"/>
                  </a:lnTo>
                  <a:lnTo>
                    <a:pt x="13772" y="26"/>
                  </a:lnTo>
                  <a:lnTo>
                    <a:pt x="13694" y="26"/>
                  </a:lnTo>
                  <a:lnTo>
                    <a:pt x="1361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9"/>
            <p:cNvSpPr/>
            <p:nvPr/>
          </p:nvSpPr>
          <p:spPr>
            <a:xfrm>
              <a:off x="3381425" y="1562250"/>
              <a:ext cx="102325" cy="20350"/>
            </a:xfrm>
            <a:custGeom>
              <a:rect b="b" l="l" r="r" t="t"/>
              <a:pathLst>
                <a:path extrusionOk="0" h="814" w="4093">
                  <a:moveTo>
                    <a:pt x="2046" y="1"/>
                  </a:moveTo>
                  <a:lnTo>
                    <a:pt x="1653" y="27"/>
                  </a:lnTo>
                  <a:lnTo>
                    <a:pt x="1285" y="53"/>
                  </a:lnTo>
                  <a:lnTo>
                    <a:pt x="971" y="106"/>
                  </a:lnTo>
                  <a:lnTo>
                    <a:pt x="682" y="158"/>
                  </a:lnTo>
                  <a:lnTo>
                    <a:pt x="446" y="211"/>
                  </a:lnTo>
                  <a:lnTo>
                    <a:pt x="262" y="289"/>
                  </a:lnTo>
                  <a:lnTo>
                    <a:pt x="105" y="342"/>
                  </a:lnTo>
                  <a:lnTo>
                    <a:pt x="0" y="420"/>
                  </a:lnTo>
                  <a:lnTo>
                    <a:pt x="105" y="473"/>
                  </a:lnTo>
                  <a:lnTo>
                    <a:pt x="262" y="552"/>
                  </a:lnTo>
                  <a:lnTo>
                    <a:pt x="446" y="604"/>
                  </a:lnTo>
                  <a:lnTo>
                    <a:pt x="682" y="683"/>
                  </a:lnTo>
                  <a:lnTo>
                    <a:pt x="971" y="735"/>
                  </a:lnTo>
                  <a:lnTo>
                    <a:pt x="1285" y="788"/>
                  </a:lnTo>
                  <a:lnTo>
                    <a:pt x="1653" y="814"/>
                  </a:lnTo>
                  <a:lnTo>
                    <a:pt x="2466" y="814"/>
                  </a:lnTo>
                  <a:lnTo>
                    <a:pt x="2833" y="788"/>
                  </a:lnTo>
                  <a:lnTo>
                    <a:pt x="3148" y="735"/>
                  </a:lnTo>
                  <a:lnTo>
                    <a:pt x="3437" y="683"/>
                  </a:lnTo>
                  <a:lnTo>
                    <a:pt x="3673" y="604"/>
                  </a:lnTo>
                  <a:lnTo>
                    <a:pt x="3856" y="552"/>
                  </a:lnTo>
                  <a:lnTo>
                    <a:pt x="3987" y="473"/>
                  </a:lnTo>
                  <a:lnTo>
                    <a:pt x="4092" y="420"/>
                  </a:lnTo>
                  <a:lnTo>
                    <a:pt x="3987" y="342"/>
                  </a:lnTo>
                  <a:lnTo>
                    <a:pt x="3856" y="289"/>
                  </a:lnTo>
                  <a:lnTo>
                    <a:pt x="3673" y="211"/>
                  </a:lnTo>
                  <a:lnTo>
                    <a:pt x="3437" y="158"/>
                  </a:lnTo>
                  <a:lnTo>
                    <a:pt x="3148" y="106"/>
                  </a:lnTo>
                  <a:lnTo>
                    <a:pt x="2833" y="53"/>
                  </a:lnTo>
                  <a:lnTo>
                    <a:pt x="2466" y="27"/>
                  </a:lnTo>
                  <a:lnTo>
                    <a:pt x="2046" y="1"/>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9"/>
            <p:cNvSpPr/>
            <p:nvPr/>
          </p:nvSpPr>
          <p:spPr>
            <a:xfrm>
              <a:off x="3493550" y="1448150"/>
              <a:ext cx="114150" cy="52475"/>
            </a:xfrm>
            <a:custGeom>
              <a:rect b="b" l="l" r="r" t="t"/>
              <a:pathLst>
                <a:path extrusionOk="0" h="2099" w="4566">
                  <a:moveTo>
                    <a:pt x="1995" y="0"/>
                  </a:moveTo>
                  <a:lnTo>
                    <a:pt x="1" y="1994"/>
                  </a:lnTo>
                  <a:lnTo>
                    <a:pt x="27" y="2099"/>
                  </a:lnTo>
                  <a:lnTo>
                    <a:pt x="4565" y="2099"/>
                  </a:lnTo>
                  <a:lnTo>
                    <a:pt x="4565" y="473"/>
                  </a:lnTo>
                  <a:lnTo>
                    <a:pt x="3962" y="446"/>
                  </a:lnTo>
                  <a:lnTo>
                    <a:pt x="3673" y="446"/>
                  </a:lnTo>
                  <a:lnTo>
                    <a:pt x="3359" y="394"/>
                  </a:lnTo>
                  <a:lnTo>
                    <a:pt x="3044" y="341"/>
                  </a:lnTo>
                  <a:lnTo>
                    <a:pt x="2703" y="263"/>
                  </a:lnTo>
                  <a:lnTo>
                    <a:pt x="2362" y="158"/>
                  </a:lnTo>
                  <a:lnTo>
                    <a:pt x="1995"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
            <p:cNvSpPr/>
            <p:nvPr/>
          </p:nvSpPr>
          <p:spPr>
            <a:xfrm>
              <a:off x="3257475" y="1448150"/>
              <a:ext cx="114125" cy="52475"/>
            </a:xfrm>
            <a:custGeom>
              <a:rect b="b" l="l" r="r" t="t"/>
              <a:pathLst>
                <a:path extrusionOk="0" h="2099" w="4565">
                  <a:moveTo>
                    <a:pt x="2571" y="0"/>
                  </a:moveTo>
                  <a:lnTo>
                    <a:pt x="2230" y="158"/>
                  </a:lnTo>
                  <a:lnTo>
                    <a:pt x="1863" y="263"/>
                  </a:lnTo>
                  <a:lnTo>
                    <a:pt x="1548" y="341"/>
                  </a:lnTo>
                  <a:lnTo>
                    <a:pt x="1233" y="394"/>
                  </a:lnTo>
                  <a:lnTo>
                    <a:pt x="918" y="446"/>
                  </a:lnTo>
                  <a:lnTo>
                    <a:pt x="604" y="446"/>
                  </a:lnTo>
                  <a:lnTo>
                    <a:pt x="0" y="473"/>
                  </a:lnTo>
                  <a:lnTo>
                    <a:pt x="0" y="2099"/>
                  </a:lnTo>
                  <a:lnTo>
                    <a:pt x="4538" y="2099"/>
                  </a:lnTo>
                  <a:lnTo>
                    <a:pt x="4565" y="1994"/>
                  </a:lnTo>
                  <a:lnTo>
                    <a:pt x="2571"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9"/>
            <p:cNvSpPr/>
            <p:nvPr/>
          </p:nvSpPr>
          <p:spPr>
            <a:xfrm>
              <a:off x="3257475" y="1521600"/>
              <a:ext cx="350225" cy="123325"/>
            </a:xfrm>
            <a:custGeom>
              <a:rect b="b" l="l" r="r" t="t"/>
              <a:pathLst>
                <a:path extrusionOk="0" h="4933" w="14009">
                  <a:moveTo>
                    <a:pt x="0" y="0"/>
                  </a:moveTo>
                  <a:lnTo>
                    <a:pt x="0" y="4539"/>
                  </a:lnTo>
                  <a:lnTo>
                    <a:pt x="26" y="4617"/>
                  </a:lnTo>
                  <a:lnTo>
                    <a:pt x="26" y="4696"/>
                  </a:lnTo>
                  <a:lnTo>
                    <a:pt x="131" y="4827"/>
                  </a:lnTo>
                  <a:lnTo>
                    <a:pt x="262" y="4906"/>
                  </a:lnTo>
                  <a:lnTo>
                    <a:pt x="341" y="4932"/>
                  </a:lnTo>
                  <a:lnTo>
                    <a:pt x="13694" y="4932"/>
                  </a:lnTo>
                  <a:lnTo>
                    <a:pt x="13772" y="4906"/>
                  </a:lnTo>
                  <a:lnTo>
                    <a:pt x="13903" y="4827"/>
                  </a:lnTo>
                  <a:lnTo>
                    <a:pt x="13982" y="4696"/>
                  </a:lnTo>
                  <a:lnTo>
                    <a:pt x="14008" y="4617"/>
                  </a:lnTo>
                  <a:lnTo>
                    <a:pt x="14008" y="4539"/>
                  </a:lnTo>
                  <a:lnTo>
                    <a:pt x="14008" y="0"/>
                  </a:lnTo>
                  <a:lnTo>
                    <a:pt x="9601" y="0"/>
                  </a:lnTo>
                  <a:lnTo>
                    <a:pt x="9916" y="1968"/>
                  </a:lnTo>
                  <a:lnTo>
                    <a:pt x="9916" y="2151"/>
                  </a:lnTo>
                  <a:lnTo>
                    <a:pt x="9864" y="2309"/>
                  </a:lnTo>
                  <a:lnTo>
                    <a:pt x="9785" y="2466"/>
                  </a:lnTo>
                  <a:lnTo>
                    <a:pt x="9654" y="2597"/>
                  </a:lnTo>
                  <a:lnTo>
                    <a:pt x="9523" y="2702"/>
                  </a:lnTo>
                  <a:lnTo>
                    <a:pt x="9339" y="2807"/>
                  </a:lnTo>
                  <a:lnTo>
                    <a:pt x="9129" y="2912"/>
                  </a:lnTo>
                  <a:lnTo>
                    <a:pt x="8919" y="2991"/>
                  </a:lnTo>
                  <a:lnTo>
                    <a:pt x="8421" y="3122"/>
                  </a:lnTo>
                  <a:lnTo>
                    <a:pt x="7922" y="3201"/>
                  </a:lnTo>
                  <a:lnTo>
                    <a:pt x="7450" y="3253"/>
                  </a:lnTo>
                  <a:lnTo>
                    <a:pt x="7004" y="3279"/>
                  </a:lnTo>
                  <a:lnTo>
                    <a:pt x="6585" y="3253"/>
                  </a:lnTo>
                  <a:lnTo>
                    <a:pt x="6086" y="3201"/>
                  </a:lnTo>
                  <a:lnTo>
                    <a:pt x="5588" y="3122"/>
                  </a:lnTo>
                  <a:lnTo>
                    <a:pt x="5116" y="2991"/>
                  </a:lnTo>
                  <a:lnTo>
                    <a:pt x="4906" y="2912"/>
                  </a:lnTo>
                  <a:lnTo>
                    <a:pt x="4696" y="2807"/>
                  </a:lnTo>
                  <a:lnTo>
                    <a:pt x="4512" y="2702"/>
                  </a:lnTo>
                  <a:lnTo>
                    <a:pt x="4355" y="2597"/>
                  </a:lnTo>
                  <a:lnTo>
                    <a:pt x="4250" y="2466"/>
                  </a:lnTo>
                  <a:lnTo>
                    <a:pt x="4145" y="2309"/>
                  </a:lnTo>
                  <a:lnTo>
                    <a:pt x="4119" y="2151"/>
                  </a:lnTo>
                  <a:lnTo>
                    <a:pt x="4119" y="1968"/>
                  </a:lnTo>
                  <a:lnTo>
                    <a:pt x="4433" y="0"/>
                  </a:lnTo>
                  <a:close/>
                </a:path>
              </a:pathLst>
            </a:cu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anish Art Market for Investors by Slidesgo">
  <a:themeElements>
    <a:clrScheme name="Simple Light">
      <a:dk1>
        <a:srgbClr val="333033"/>
      </a:dk1>
      <a:lt1>
        <a:srgbClr val="FFFFFF"/>
      </a:lt1>
      <a:dk2>
        <a:srgbClr val="FCBA23"/>
      </a:dk2>
      <a:lt2>
        <a:srgbClr val="000000"/>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